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1.xml" ContentType="application/vnd.openxmlformats-officedocument.presentationml.comment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8" r:id="rId4"/>
    <p:sldMasterId id="2147483857" r:id="rId5"/>
  </p:sldMasterIdLst>
  <p:notesMasterIdLst>
    <p:notesMasterId r:id="rId30"/>
  </p:notesMasterIdLst>
  <p:handoutMasterIdLst>
    <p:handoutMasterId r:id="rId31"/>
  </p:handoutMasterIdLst>
  <p:sldIdLst>
    <p:sldId id="332" r:id="rId6"/>
    <p:sldId id="468" r:id="rId7"/>
    <p:sldId id="428" r:id="rId8"/>
    <p:sldId id="493" r:id="rId9"/>
    <p:sldId id="471" r:id="rId10"/>
    <p:sldId id="472" r:id="rId11"/>
    <p:sldId id="479" r:id="rId12"/>
    <p:sldId id="480" r:id="rId13"/>
    <p:sldId id="491" r:id="rId14"/>
    <p:sldId id="478" r:id="rId15"/>
    <p:sldId id="481" r:id="rId16"/>
    <p:sldId id="492" r:id="rId17"/>
    <p:sldId id="489" r:id="rId18"/>
    <p:sldId id="476" r:id="rId19"/>
    <p:sldId id="490" r:id="rId20"/>
    <p:sldId id="477" r:id="rId21"/>
    <p:sldId id="482" r:id="rId22"/>
    <p:sldId id="494" r:id="rId23"/>
    <p:sldId id="484" r:id="rId24"/>
    <p:sldId id="475" r:id="rId25"/>
    <p:sldId id="495" r:id="rId26"/>
    <p:sldId id="488" r:id="rId27"/>
    <p:sldId id="485" r:id="rId28"/>
    <p:sldId id="487" r:id="rId29"/>
  </p:sldIdLst>
  <p:sldSz cx="9145588" cy="5145088"/>
  <p:notesSz cx="6858000" cy="1924050"/>
  <p:defaultTextStyle>
    <a:defPPr>
      <a:defRPr lang="en-US"/>
    </a:defPPr>
    <a:lvl1pPr marL="0" algn="l" defTabSz="342946" rtl="0" eaLnBrk="1" latinLnBrk="0" hangingPunct="1">
      <a:defRPr sz="1400" kern="1200">
        <a:solidFill>
          <a:schemeClr val="tx1"/>
        </a:solidFill>
        <a:latin typeface="+mn-lt"/>
        <a:ea typeface="+mn-ea"/>
        <a:cs typeface="+mn-cs"/>
      </a:defRPr>
    </a:lvl1pPr>
    <a:lvl2pPr marL="342946" algn="l" defTabSz="342946" rtl="0" eaLnBrk="1" latinLnBrk="0" hangingPunct="1">
      <a:defRPr sz="1400" kern="1200">
        <a:solidFill>
          <a:schemeClr val="tx1"/>
        </a:solidFill>
        <a:latin typeface="+mn-lt"/>
        <a:ea typeface="+mn-ea"/>
        <a:cs typeface="+mn-cs"/>
      </a:defRPr>
    </a:lvl2pPr>
    <a:lvl3pPr marL="685891" algn="l" defTabSz="342946" rtl="0" eaLnBrk="1" latinLnBrk="0" hangingPunct="1">
      <a:defRPr sz="1400" kern="1200">
        <a:solidFill>
          <a:schemeClr val="tx1"/>
        </a:solidFill>
        <a:latin typeface="+mn-lt"/>
        <a:ea typeface="+mn-ea"/>
        <a:cs typeface="+mn-cs"/>
      </a:defRPr>
    </a:lvl3pPr>
    <a:lvl4pPr marL="1028837" algn="l" defTabSz="342946" rtl="0" eaLnBrk="1" latinLnBrk="0" hangingPunct="1">
      <a:defRPr sz="1400" kern="1200">
        <a:solidFill>
          <a:schemeClr val="tx1"/>
        </a:solidFill>
        <a:latin typeface="+mn-lt"/>
        <a:ea typeface="+mn-ea"/>
        <a:cs typeface="+mn-cs"/>
      </a:defRPr>
    </a:lvl4pPr>
    <a:lvl5pPr marL="1371783" algn="l" defTabSz="342946" rtl="0" eaLnBrk="1" latinLnBrk="0" hangingPunct="1">
      <a:defRPr sz="1400" kern="1200">
        <a:solidFill>
          <a:schemeClr val="tx1"/>
        </a:solidFill>
        <a:latin typeface="+mn-lt"/>
        <a:ea typeface="+mn-ea"/>
        <a:cs typeface="+mn-cs"/>
      </a:defRPr>
    </a:lvl5pPr>
    <a:lvl6pPr marL="1714729" algn="l" defTabSz="342946" rtl="0" eaLnBrk="1" latinLnBrk="0" hangingPunct="1">
      <a:defRPr sz="1400" kern="1200">
        <a:solidFill>
          <a:schemeClr val="tx1"/>
        </a:solidFill>
        <a:latin typeface="+mn-lt"/>
        <a:ea typeface="+mn-ea"/>
        <a:cs typeface="+mn-cs"/>
      </a:defRPr>
    </a:lvl6pPr>
    <a:lvl7pPr marL="2057674" algn="l" defTabSz="342946" rtl="0" eaLnBrk="1" latinLnBrk="0" hangingPunct="1">
      <a:defRPr sz="1400" kern="1200">
        <a:solidFill>
          <a:schemeClr val="tx1"/>
        </a:solidFill>
        <a:latin typeface="+mn-lt"/>
        <a:ea typeface="+mn-ea"/>
        <a:cs typeface="+mn-cs"/>
      </a:defRPr>
    </a:lvl7pPr>
    <a:lvl8pPr marL="2400620" algn="l" defTabSz="342946" rtl="0" eaLnBrk="1" latinLnBrk="0" hangingPunct="1">
      <a:defRPr sz="1400" kern="1200">
        <a:solidFill>
          <a:schemeClr val="tx1"/>
        </a:solidFill>
        <a:latin typeface="+mn-lt"/>
        <a:ea typeface="+mn-ea"/>
        <a:cs typeface="+mn-cs"/>
      </a:defRPr>
    </a:lvl8pPr>
    <a:lvl9pPr marL="2743566" algn="l" defTabSz="342946"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15:guide id="1" orient="horz" pos="3127" userDrawn="1">
          <p15:clr>
            <a:srgbClr val="A4A3A4"/>
          </p15:clr>
        </p15:guide>
        <p15:guide id="2" pos="215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Newton" initials="JN" lastIdx="2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A54B"/>
    <a:srgbClr val="170B3C"/>
    <a:srgbClr val="60B5BE"/>
    <a:srgbClr val="FBBB6D"/>
    <a:srgbClr val="9F297A"/>
    <a:srgbClr val="C84A4B"/>
    <a:srgbClr val="F58B11"/>
    <a:srgbClr val="FAB158"/>
    <a:srgbClr val="92382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8C34B3-5607-40E8-9937-5EC1D0E0334B}" v="138" dt="2019-10-07T03:12:36.2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1459" autoAdjust="0"/>
  </p:normalViewPr>
  <p:slideViewPr>
    <p:cSldViewPr snapToGrid="0">
      <p:cViewPr varScale="1">
        <p:scale>
          <a:sx n="79" d="100"/>
          <a:sy n="79" d="100"/>
        </p:scale>
        <p:origin x="-1086" y="-90"/>
      </p:cViewPr>
      <p:guideLst>
        <p:guide orient="horz" pos="1621"/>
        <p:guide pos="2881"/>
      </p:guideLst>
    </p:cSldViewPr>
  </p:slideViewPr>
  <p:notesTextViewPr>
    <p:cViewPr>
      <p:scale>
        <a:sx n="1" d="1"/>
        <a:sy n="1" d="1"/>
      </p:scale>
      <p:origin x="0" y="0"/>
    </p:cViewPr>
  </p:notesTextViewPr>
  <p:notesViewPr>
    <p:cSldViewPr snapToGrid="0">
      <p:cViewPr>
        <p:scale>
          <a:sx n="1" d="2"/>
          <a:sy n="1" d="2"/>
        </p:scale>
        <p:origin x="0" y="0"/>
      </p:cViewPr>
      <p:guideLst>
        <p:guide orient="horz" pos="3127"/>
        <p:guide pos="215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athan Finch" userId="b3b8ec08-6575-4237-8dbd-e07d237944d9" providerId="ADAL" clId="{F98C34B3-5607-40E8-9937-5EC1D0E0334B}"/>
    <pc:docChg chg="undo custSel addSld modSld">
      <pc:chgData name="Jonathan Finch" userId="b3b8ec08-6575-4237-8dbd-e07d237944d9" providerId="ADAL" clId="{F98C34B3-5607-40E8-9937-5EC1D0E0334B}" dt="2019-10-07T03:12:36.280" v="137" actId="732"/>
      <pc:docMkLst>
        <pc:docMk/>
      </pc:docMkLst>
      <pc:sldChg chg="addSp delSp modSp modNotesTx">
        <pc:chgData name="Jonathan Finch" userId="b3b8ec08-6575-4237-8dbd-e07d237944d9" providerId="ADAL" clId="{F98C34B3-5607-40E8-9937-5EC1D0E0334B}" dt="2019-10-07T03:12:36.280" v="137" actId="732"/>
        <pc:sldMkLst>
          <pc:docMk/>
          <pc:sldMk cId="1802548796" sldId="468"/>
        </pc:sldMkLst>
        <pc:spChg chg="add del mod">
          <ac:chgData name="Jonathan Finch" userId="b3b8ec08-6575-4237-8dbd-e07d237944d9" providerId="ADAL" clId="{F98C34B3-5607-40E8-9937-5EC1D0E0334B}" dt="2019-10-07T03:12:04.713" v="132" actId="11529"/>
          <ac:spMkLst>
            <pc:docMk/>
            <pc:sldMk cId="1802548796" sldId="468"/>
            <ac:spMk id="11" creationId="{032F286E-ABE5-4A8C-AA0C-350BF7D50BAD}"/>
          </ac:spMkLst>
        </pc:spChg>
        <pc:spChg chg="mod">
          <ac:chgData name="Jonathan Finch" userId="b3b8ec08-6575-4237-8dbd-e07d237944d9" providerId="ADAL" clId="{F98C34B3-5607-40E8-9937-5EC1D0E0334B}" dt="2019-10-07T03:11:24.279" v="126" actId="1076"/>
          <ac:spMkLst>
            <pc:docMk/>
            <pc:sldMk cId="1802548796" sldId="468"/>
            <ac:spMk id="21" creationId="{AB1B7B9E-1FEC-46FB-B98F-B384E2480C32}"/>
          </ac:spMkLst>
        </pc:spChg>
        <pc:picChg chg="add del mod ord">
          <ac:chgData name="Jonathan Finch" userId="b3b8ec08-6575-4237-8dbd-e07d237944d9" providerId="ADAL" clId="{F98C34B3-5607-40E8-9937-5EC1D0E0334B}" dt="2019-10-07T02:55:07.586" v="113" actId="478"/>
          <ac:picMkLst>
            <pc:docMk/>
            <pc:sldMk cId="1802548796" sldId="468"/>
            <ac:picMk id="4" creationId="{E983DAB5-31D9-46BC-BEE5-F040DC77B50B}"/>
          </ac:picMkLst>
        </pc:picChg>
        <pc:picChg chg="add mod ord modCrop">
          <ac:chgData name="Jonathan Finch" userId="b3b8ec08-6575-4237-8dbd-e07d237944d9" providerId="ADAL" clId="{F98C34B3-5607-40E8-9937-5EC1D0E0334B}" dt="2019-10-07T03:12:36.280" v="137" actId="732"/>
          <ac:picMkLst>
            <pc:docMk/>
            <pc:sldMk cId="1802548796" sldId="468"/>
            <ac:picMk id="6" creationId="{2D2BCB0A-8ACD-4BB9-AEA2-6A3B09D442FF}"/>
          </ac:picMkLst>
        </pc:picChg>
      </pc:sldChg>
      <pc:sldChg chg="delSp modSp">
        <pc:chgData name="Jonathan Finch" userId="b3b8ec08-6575-4237-8dbd-e07d237944d9" providerId="ADAL" clId="{F98C34B3-5607-40E8-9937-5EC1D0E0334B}" dt="2019-10-07T02:37:58.133" v="77" actId="207"/>
        <pc:sldMkLst>
          <pc:docMk/>
          <pc:sldMk cId="1345755461" sldId="475"/>
        </pc:sldMkLst>
        <pc:spChg chg="mod">
          <ac:chgData name="Jonathan Finch" userId="b3b8ec08-6575-4237-8dbd-e07d237944d9" providerId="ADAL" clId="{F98C34B3-5607-40E8-9937-5EC1D0E0334B}" dt="2019-10-07T02:37:58.133" v="77" actId="207"/>
          <ac:spMkLst>
            <pc:docMk/>
            <pc:sldMk cId="1345755461" sldId="475"/>
            <ac:spMk id="3" creationId="{AF58B36A-4DD2-4077-A9E7-3308CFDB51F7}"/>
          </ac:spMkLst>
        </pc:spChg>
        <pc:spChg chg="mod">
          <ac:chgData name="Jonathan Finch" userId="b3b8ec08-6575-4237-8dbd-e07d237944d9" providerId="ADAL" clId="{F98C34B3-5607-40E8-9937-5EC1D0E0334B}" dt="2019-10-07T02:26:56.939" v="1" actId="6549"/>
          <ac:spMkLst>
            <pc:docMk/>
            <pc:sldMk cId="1345755461" sldId="475"/>
            <ac:spMk id="5" creationId="{A57B008C-02D2-4089-B6E8-4D10610BC830}"/>
          </ac:spMkLst>
        </pc:spChg>
        <pc:grpChg chg="del">
          <ac:chgData name="Jonathan Finch" userId="b3b8ec08-6575-4237-8dbd-e07d237944d9" providerId="ADAL" clId="{F98C34B3-5607-40E8-9937-5EC1D0E0334B}" dt="2019-10-07T02:27:00.940" v="2" actId="478"/>
          <ac:grpSpMkLst>
            <pc:docMk/>
            <pc:sldMk cId="1345755461" sldId="475"/>
            <ac:grpSpMk id="21" creationId="{097A1D85-E222-4F30-B423-18CC47D2BC6F}"/>
          </ac:grpSpMkLst>
        </pc:grpChg>
        <pc:grpChg chg="del">
          <ac:chgData name="Jonathan Finch" userId="b3b8ec08-6575-4237-8dbd-e07d237944d9" providerId="ADAL" clId="{F98C34B3-5607-40E8-9937-5EC1D0E0334B}" dt="2019-10-07T02:27:04.282" v="3" actId="478"/>
          <ac:grpSpMkLst>
            <pc:docMk/>
            <pc:sldMk cId="1345755461" sldId="475"/>
            <ac:grpSpMk id="22" creationId="{80875E48-0E89-413E-8308-A4ED59A99555}"/>
          </ac:grpSpMkLst>
        </pc:grpChg>
      </pc:sldChg>
      <pc:sldChg chg="modNotesTx">
        <pc:chgData name="Jonathan Finch" userId="b3b8ec08-6575-4237-8dbd-e07d237944d9" providerId="ADAL" clId="{F98C34B3-5607-40E8-9937-5EC1D0E0334B}" dt="2019-10-07T02:31:52.346" v="43" actId="20577"/>
        <pc:sldMkLst>
          <pc:docMk/>
          <pc:sldMk cId="912378654" sldId="476"/>
        </pc:sldMkLst>
      </pc:sldChg>
      <pc:sldChg chg="modSp">
        <pc:chgData name="Jonathan Finch" userId="b3b8ec08-6575-4237-8dbd-e07d237944d9" providerId="ADAL" clId="{F98C34B3-5607-40E8-9937-5EC1D0E0334B}" dt="2019-10-07T02:31:22.513" v="39" actId="20577"/>
        <pc:sldMkLst>
          <pc:docMk/>
          <pc:sldMk cId="1579624902" sldId="491"/>
        </pc:sldMkLst>
        <pc:spChg chg="mod">
          <ac:chgData name="Jonathan Finch" userId="b3b8ec08-6575-4237-8dbd-e07d237944d9" providerId="ADAL" clId="{F98C34B3-5607-40E8-9937-5EC1D0E0334B}" dt="2019-10-07T02:31:22.513" v="39" actId="20577"/>
          <ac:spMkLst>
            <pc:docMk/>
            <pc:sldMk cId="1579624902" sldId="491"/>
            <ac:spMk id="4" creationId="{F9EEDB19-F134-43E3-8DBB-4F2E4EC54C77}"/>
          </ac:spMkLst>
        </pc:spChg>
      </pc:sldChg>
      <pc:sldChg chg="delSp modSp add">
        <pc:chgData name="Jonathan Finch" userId="b3b8ec08-6575-4237-8dbd-e07d237944d9" providerId="ADAL" clId="{F98C34B3-5607-40E8-9937-5EC1D0E0334B}" dt="2019-10-07T02:37:38.426" v="75" actId="207"/>
        <pc:sldMkLst>
          <pc:docMk/>
          <pc:sldMk cId="3149052368" sldId="495"/>
        </pc:sldMkLst>
        <pc:spChg chg="del mod">
          <ac:chgData name="Jonathan Finch" userId="b3b8ec08-6575-4237-8dbd-e07d237944d9" providerId="ADAL" clId="{F98C34B3-5607-40E8-9937-5EC1D0E0334B}" dt="2019-10-07T02:28:22.933" v="16" actId="478"/>
          <ac:spMkLst>
            <pc:docMk/>
            <pc:sldMk cId="3149052368" sldId="495"/>
            <ac:spMk id="3" creationId="{AF58B36A-4DD2-4077-A9E7-3308CFDB51F7}"/>
          </ac:spMkLst>
        </pc:spChg>
        <pc:spChg chg="mod">
          <ac:chgData name="Jonathan Finch" userId="b3b8ec08-6575-4237-8dbd-e07d237944d9" providerId="ADAL" clId="{F98C34B3-5607-40E8-9937-5EC1D0E0334B}" dt="2019-10-07T02:37:33.052" v="74" actId="207"/>
          <ac:spMkLst>
            <pc:docMk/>
            <pc:sldMk cId="3149052368" sldId="495"/>
            <ac:spMk id="5" creationId="{A57B008C-02D2-4089-B6E8-4D10610BC830}"/>
          </ac:spMkLst>
        </pc:spChg>
        <pc:spChg chg="mod">
          <ac:chgData name="Jonathan Finch" userId="b3b8ec08-6575-4237-8dbd-e07d237944d9" providerId="ADAL" clId="{F98C34B3-5607-40E8-9937-5EC1D0E0334B}" dt="2019-10-07T02:37:38.426" v="75" actId="207"/>
          <ac:spMkLst>
            <pc:docMk/>
            <pc:sldMk cId="3149052368" sldId="495"/>
            <ac:spMk id="6" creationId="{DFBBB316-459B-4157-A50E-3C069769CC2A}"/>
          </ac:spMkLst>
        </pc:spChg>
        <pc:spChg chg="mod">
          <ac:chgData name="Jonathan Finch" userId="b3b8ec08-6575-4237-8dbd-e07d237944d9" providerId="ADAL" clId="{F98C34B3-5607-40E8-9937-5EC1D0E0334B}" dt="2019-10-07T02:37:13.209" v="72" actId="207"/>
          <ac:spMkLst>
            <pc:docMk/>
            <pc:sldMk cId="3149052368" sldId="495"/>
            <ac:spMk id="8" creationId="{D19CB6CB-259C-4255-85D7-B41F3AC646BF}"/>
          </ac:spMkLst>
        </pc:spChg>
        <pc:spChg chg="mod">
          <ac:chgData name="Jonathan Finch" userId="b3b8ec08-6575-4237-8dbd-e07d237944d9" providerId="ADAL" clId="{F98C34B3-5607-40E8-9937-5EC1D0E0334B}" dt="2019-10-07T02:37:27.208" v="73" actId="207"/>
          <ac:spMkLst>
            <pc:docMk/>
            <pc:sldMk cId="3149052368" sldId="495"/>
            <ac:spMk id="9" creationId="{92425CB6-0B31-47B6-AB3E-B172672EEA63}"/>
          </ac:spMkLst>
        </pc:spChg>
        <pc:grpChg chg="mod">
          <ac:chgData name="Jonathan Finch" userId="b3b8ec08-6575-4237-8dbd-e07d237944d9" providerId="ADAL" clId="{F98C34B3-5607-40E8-9937-5EC1D0E0334B}" dt="2019-10-07T02:35:46.213" v="62" actId="207"/>
          <ac:grpSpMkLst>
            <pc:docMk/>
            <pc:sldMk cId="3149052368" sldId="495"/>
            <ac:grpSpMk id="21" creationId="{097A1D85-E222-4F30-B423-18CC47D2BC6F}"/>
          </ac:grpSpMkLst>
        </pc:grpChg>
        <pc:grpChg chg="mod">
          <ac:chgData name="Jonathan Finch" userId="b3b8ec08-6575-4237-8dbd-e07d237944d9" providerId="ADAL" clId="{F98C34B3-5607-40E8-9937-5EC1D0E0334B}" dt="2019-10-07T02:37:27.208" v="73" actId="207"/>
          <ac:grpSpMkLst>
            <pc:docMk/>
            <pc:sldMk cId="3149052368" sldId="495"/>
            <ac:grpSpMk id="22" creationId="{80875E48-0E89-413E-8308-A4ED59A99555}"/>
          </ac:grpSpMkLst>
        </pc:grpChg>
        <pc:picChg chg="del mod">
          <ac:chgData name="Jonathan Finch" userId="b3b8ec08-6575-4237-8dbd-e07d237944d9" providerId="ADAL" clId="{F98C34B3-5607-40E8-9937-5EC1D0E0334B}" dt="2019-10-07T02:33:21.481" v="58" actId="478"/>
          <ac:picMkLst>
            <pc:docMk/>
            <pc:sldMk cId="3149052368" sldId="495"/>
            <ac:picMk id="7" creationId="{44A71326-7FC5-466C-98DA-5A238D9E66A6}"/>
          </ac:picMkLst>
        </pc:picChg>
        <pc:picChg chg="del mod">
          <ac:chgData name="Jonathan Finch" userId="b3b8ec08-6575-4237-8dbd-e07d237944d9" providerId="ADAL" clId="{F98C34B3-5607-40E8-9937-5EC1D0E0334B}" dt="2019-10-07T02:33:13.634" v="56" actId="478"/>
          <ac:picMkLst>
            <pc:docMk/>
            <pc:sldMk cId="3149052368" sldId="495"/>
            <ac:picMk id="11" creationId="{C2D8C86F-4DD1-46BE-BE87-2D7FE4DE1547}"/>
          </ac:picMkLst>
        </pc:picChg>
        <pc:picChg chg="del mod">
          <ac:chgData name="Jonathan Finch" userId="b3b8ec08-6575-4237-8dbd-e07d237944d9" providerId="ADAL" clId="{F98C34B3-5607-40E8-9937-5EC1D0E0334B}" dt="2019-10-07T02:33:17.087" v="57" actId="478"/>
          <ac:picMkLst>
            <pc:docMk/>
            <pc:sldMk cId="3149052368" sldId="495"/>
            <ac:picMk id="12" creationId="{544E33E2-E4DA-4E6B-B4FB-190FF23A2AD5}"/>
          </ac:picMkLst>
        </pc:picChg>
        <pc:picChg chg="del mod">
          <ac:chgData name="Jonathan Finch" userId="b3b8ec08-6575-4237-8dbd-e07d237944d9" providerId="ADAL" clId="{F98C34B3-5607-40E8-9937-5EC1D0E0334B}" dt="2019-10-07T02:33:24.791" v="59" actId="478"/>
          <ac:picMkLst>
            <pc:docMk/>
            <pc:sldMk cId="3149052368" sldId="495"/>
            <ac:picMk id="20" creationId="{625A492A-D6BC-48F3-9725-944C337061E8}"/>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19-09-30T17:11:52.394" idx="13">
    <p:pos x="8155" y="544"/>
    <p:text>Can we make these stats pop a bit, its pretty incredible the amount of time they have put into this</p:text>
    <p:extLst>
      <p:ext uri="{C676402C-5697-4E1C-873F-D02D1690AC5C}">
        <p15:threadingInfo xmlns:p15="http://schemas.microsoft.com/office/powerpoint/2012/main" timeZoneBias="-6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72290" cy="496812"/>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1" y="9428224"/>
            <a:ext cx="2972290" cy="4968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077" y="9428224"/>
            <a:ext cx="2972289" cy="496812"/>
          </a:xfrm>
          <a:prstGeom prst="rect">
            <a:avLst/>
          </a:prstGeom>
        </p:spPr>
        <p:txBody>
          <a:bodyPr vert="horz" lIns="91440" tIns="45720" rIns="91440" bIns="45720" rtlCol="0" anchor="b"/>
          <a:lstStyle>
            <a:lvl1pPr algn="r">
              <a:defRPr sz="1200"/>
            </a:lvl1pPr>
          </a:lstStyle>
          <a:p>
            <a:fld id="{9EADAB66-020E-453E-B261-C29F222833C1}" type="slidenum">
              <a:rPr lang="en-US" smtClean="0"/>
              <a:pPr/>
              <a:t>‹#›</a:t>
            </a:fld>
            <a:endParaRPr lang="en-US"/>
          </a:p>
        </p:txBody>
      </p:sp>
    </p:spTree>
    <p:extLst>
      <p:ext uri="{BB962C8B-B14F-4D97-AF65-F5344CB8AC3E}">
        <p14:creationId xmlns:p14="http://schemas.microsoft.com/office/powerpoint/2010/main" val="3531814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8055"/>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98055"/>
          </a:xfrm>
          <a:prstGeom prst="rect">
            <a:avLst/>
          </a:prstGeom>
        </p:spPr>
        <p:txBody>
          <a:bodyPr vert="horz" lIns="91440" tIns="45720" rIns="91440" bIns="45720" rtlCol="0"/>
          <a:lstStyle>
            <a:lvl1pPr algn="r">
              <a:defRPr sz="1200"/>
            </a:lvl1pPr>
          </a:lstStyle>
          <a:p>
            <a:fld id="{418161B8-11D2-46C5-9E34-96670A7AD653}" type="datetimeFigureOut">
              <a:rPr lang="en-AU" smtClean="0"/>
              <a:pPr/>
              <a:t>17/10/2019</a:t>
            </a:fld>
            <a:endParaRPr lang="en-AU"/>
          </a:p>
        </p:txBody>
      </p:sp>
      <p:sp>
        <p:nvSpPr>
          <p:cNvPr id="4" name="Slide Image Placeholder 3"/>
          <p:cNvSpPr>
            <a:spLocks noGrp="1" noRot="1" noChangeAspect="1"/>
          </p:cNvSpPr>
          <p:nvPr>
            <p:ph type="sldImg" idx="2"/>
          </p:nvPr>
        </p:nvSpPr>
        <p:spPr>
          <a:xfrm>
            <a:off x="450850" y="1241425"/>
            <a:ext cx="5956300" cy="3351213"/>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777194"/>
            <a:ext cx="548640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71800" cy="498054"/>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9428584"/>
            <a:ext cx="2971800" cy="498054"/>
          </a:xfrm>
          <a:prstGeom prst="rect">
            <a:avLst/>
          </a:prstGeom>
        </p:spPr>
        <p:txBody>
          <a:bodyPr vert="horz" lIns="91440" tIns="45720" rIns="91440" bIns="45720" rtlCol="0" anchor="b"/>
          <a:lstStyle>
            <a:lvl1pPr algn="r">
              <a:defRPr sz="1200"/>
            </a:lvl1pPr>
          </a:lstStyle>
          <a:p>
            <a:fld id="{EC962DC4-D4B3-42B3-B22C-EE58E177EA7A}" type="slidenum">
              <a:rPr lang="en-AU" smtClean="0"/>
              <a:pPr/>
              <a:t>‹#›</a:t>
            </a:fld>
            <a:endParaRPr lang="en-AU"/>
          </a:p>
        </p:txBody>
      </p:sp>
    </p:spTree>
    <p:extLst>
      <p:ext uri="{BB962C8B-B14F-4D97-AF65-F5344CB8AC3E}">
        <p14:creationId xmlns:p14="http://schemas.microsoft.com/office/powerpoint/2010/main" val="3298745123"/>
      </p:ext>
    </p:extLst>
  </p:cSld>
  <p:clrMap bg1="lt1" tx1="dk1" bg2="lt2" tx2="dk2" accent1="accent1" accent2="accent2" accent3="accent3" accent4="accent4" accent5="accent5" accent6="accent6" hlink="hlink" folHlink="folHlink"/>
  <p:notesStyle>
    <a:lvl1pPr marL="0" algn="l" defTabSz="685891" rtl="0" eaLnBrk="1" latinLnBrk="0" hangingPunct="1">
      <a:defRPr sz="900" kern="1200">
        <a:solidFill>
          <a:schemeClr val="tx1"/>
        </a:solidFill>
        <a:latin typeface="+mn-lt"/>
        <a:ea typeface="+mn-ea"/>
        <a:cs typeface="+mn-cs"/>
      </a:defRPr>
    </a:lvl1pPr>
    <a:lvl2pPr marL="342946" algn="l" defTabSz="685891" rtl="0" eaLnBrk="1" latinLnBrk="0" hangingPunct="1">
      <a:defRPr sz="900" kern="1200">
        <a:solidFill>
          <a:schemeClr val="tx1"/>
        </a:solidFill>
        <a:latin typeface="+mn-lt"/>
        <a:ea typeface="+mn-ea"/>
        <a:cs typeface="+mn-cs"/>
      </a:defRPr>
    </a:lvl2pPr>
    <a:lvl3pPr marL="685891" algn="l" defTabSz="685891" rtl="0" eaLnBrk="1" latinLnBrk="0" hangingPunct="1">
      <a:defRPr sz="900" kern="1200">
        <a:solidFill>
          <a:schemeClr val="tx1"/>
        </a:solidFill>
        <a:latin typeface="+mn-lt"/>
        <a:ea typeface="+mn-ea"/>
        <a:cs typeface="+mn-cs"/>
      </a:defRPr>
    </a:lvl3pPr>
    <a:lvl4pPr marL="1028837" algn="l" defTabSz="685891" rtl="0" eaLnBrk="1" latinLnBrk="0" hangingPunct="1">
      <a:defRPr sz="900" kern="1200">
        <a:solidFill>
          <a:schemeClr val="tx1"/>
        </a:solidFill>
        <a:latin typeface="+mn-lt"/>
        <a:ea typeface="+mn-ea"/>
        <a:cs typeface="+mn-cs"/>
      </a:defRPr>
    </a:lvl4pPr>
    <a:lvl5pPr marL="1371783" algn="l" defTabSz="685891" rtl="0" eaLnBrk="1" latinLnBrk="0" hangingPunct="1">
      <a:defRPr sz="900" kern="1200">
        <a:solidFill>
          <a:schemeClr val="tx1"/>
        </a:solidFill>
        <a:latin typeface="+mn-lt"/>
        <a:ea typeface="+mn-ea"/>
        <a:cs typeface="+mn-cs"/>
      </a:defRPr>
    </a:lvl5pPr>
    <a:lvl6pPr marL="1714729" algn="l" defTabSz="685891" rtl="0" eaLnBrk="1" latinLnBrk="0" hangingPunct="1">
      <a:defRPr sz="900" kern="1200">
        <a:solidFill>
          <a:schemeClr val="tx1"/>
        </a:solidFill>
        <a:latin typeface="+mn-lt"/>
        <a:ea typeface="+mn-ea"/>
        <a:cs typeface="+mn-cs"/>
      </a:defRPr>
    </a:lvl6pPr>
    <a:lvl7pPr marL="2057674" algn="l" defTabSz="685891" rtl="0" eaLnBrk="1" latinLnBrk="0" hangingPunct="1">
      <a:defRPr sz="900" kern="1200">
        <a:solidFill>
          <a:schemeClr val="tx1"/>
        </a:solidFill>
        <a:latin typeface="+mn-lt"/>
        <a:ea typeface="+mn-ea"/>
        <a:cs typeface="+mn-cs"/>
      </a:defRPr>
    </a:lvl7pPr>
    <a:lvl8pPr marL="2400620" algn="l" defTabSz="685891" rtl="0" eaLnBrk="1" latinLnBrk="0" hangingPunct="1">
      <a:defRPr sz="900" kern="1200">
        <a:solidFill>
          <a:schemeClr val="tx1"/>
        </a:solidFill>
        <a:latin typeface="+mn-lt"/>
        <a:ea typeface="+mn-ea"/>
        <a:cs typeface="+mn-cs"/>
      </a:defRPr>
    </a:lvl8pPr>
    <a:lvl9pPr marL="2743566" algn="l" defTabSz="685891"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2438" y="1241425"/>
            <a:ext cx="5953125" cy="3349625"/>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933DC38-0A30-4476-A21F-0993CAFA5004}" type="slidenum">
              <a:rPr lang="en-AU" smtClean="0"/>
              <a:t>1</a:t>
            </a:fld>
            <a:endParaRPr lang="en-AU"/>
          </a:p>
        </p:txBody>
      </p:sp>
    </p:spTree>
    <p:extLst>
      <p:ext uri="{BB962C8B-B14F-4D97-AF65-F5344CB8AC3E}">
        <p14:creationId xmlns:p14="http://schemas.microsoft.com/office/powerpoint/2010/main" val="3879509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It enables content to be uploaded by the carer to the child's account either on website or phone app, to be viewed and moderated by the child's agency and case manager, and to be available to the child so that none of their precious life moments are lost. If the child is transferred to another foster family, the ability to upload content is transferred to the new family and the child can save and see content from previous foster families they have lived with, and thus have access to a continuous "life story".</a:t>
            </a:r>
          </a:p>
          <a:p>
            <a:endParaRPr lang="en-US" dirty="0">
              <a:latin typeface="Arial" panose="020B0604020202020204" pitchFamily="34" charset="0"/>
            </a:endParaRPr>
          </a:p>
          <a:p>
            <a:r>
              <a:rPr lang="en-US" dirty="0">
                <a:latin typeface="Arial" panose="020B0604020202020204" pitchFamily="34" charset="0"/>
              </a:rPr>
              <a:t>This has helped to develop functions to ensure that children are exposed to content at age-and developmentally-appropriate times.</a:t>
            </a:r>
          </a:p>
          <a:p>
            <a:endParaRPr lang="en-US" dirty="0">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EC962DC4-D4B3-42B3-B22C-EE58E177EA7A}" type="slidenum">
              <a:rPr lang="en-AU" smtClean="0"/>
              <a:pPr/>
              <a:t>11</a:t>
            </a:fld>
            <a:endParaRPr lang="en-AU"/>
          </a:p>
        </p:txBody>
      </p:sp>
    </p:spTree>
    <p:extLst>
      <p:ext uri="{BB962C8B-B14F-4D97-AF65-F5344CB8AC3E}">
        <p14:creationId xmlns:p14="http://schemas.microsoft.com/office/powerpoint/2010/main" val="1148379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Caring Life provides an easy way for carers, agencies, case managers and children to be able to upload, moderate and see the photos and other files, through a highly-secure Software as-a-Solution (SaaS) platform. </a:t>
            </a:r>
          </a:p>
          <a:p>
            <a:endParaRPr lang="en-GB" dirty="0"/>
          </a:p>
        </p:txBody>
      </p:sp>
      <p:sp>
        <p:nvSpPr>
          <p:cNvPr id="4" name="Slide Number Placeholder 3"/>
          <p:cNvSpPr>
            <a:spLocks noGrp="1"/>
          </p:cNvSpPr>
          <p:nvPr>
            <p:ph type="sldNum" sz="quarter" idx="5"/>
          </p:nvPr>
        </p:nvSpPr>
        <p:spPr/>
        <p:txBody>
          <a:bodyPr/>
          <a:lstStyle/>
          <a:p>
            <a:fld id="{EC962DC4-D4B3-42B3-B22C-EE58E177EA7A}" type="slidenum">
              <a:rPr lang="en-AU" smtClean="0"/>
              <a:pPr/>
              <a:t>12</a:t>
            </a:fld>
            <a:endParaRPr lang="en-AU"/>
          </a:p>
        </p:txBody>
      </p:sp>
    </p:spTree>
    <p:extLst>
      <p:ext uri="{BB962C8B-B14F-4D97-AF65-F5344CB8AC3E}">
        <p14:creationId xmlns:p14="http://schemas.microsoft.com/office/powerpoint/2010/main" val="3876920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All the benefits of how you solved the problem</a:t>
            </a:r>
          </a:p>
        </p:txBody>
      </p:sp>
      <p:sp>
        <p:nvSpPr>
          <p:cNvPr id="4" name="Slide Number Placeholder 3"/>
          <p:cNvSpPr>
            <a:spLocks noGrp="1"/>
          </p:cNvSpPr>
          <p:nvPr>
            <p:ph type="sldNum" sz="quarter" idx="5"/>
          </p:nvPr>
        </p:nvSpPr>
        <p:spPr/>
        <p:txBody>
          <a:bodyPr/>
          <a:lstStyle/>
          <a:p>
            <a:fld id="{EC962DC4-D4B3-42B3-B22C-EE58E177EA7A}" type="slidenum">
              <a:rPr lang="en-AU" smtClean="0"/>
              <a:pPr/>
              <a:t>13</a:t>
            </a:fld>
            <a:endParaRPr lang="en-AU"/>
          </a:p>
        </p:txBody>
      </p:sp>
    </p:spTree>
    <p:extLst>
      <p:ext uri="{BB962C8B-B14F-4D97-AF65-F5344CB8AC3E}">
        <p14:creationId xmlns:p14="http://schemas.microsoft.com/office/powerpoint/2010/main" val="2813529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latin typeface="Arial" panose="020B0604020202020204" pitchFamily="34" charset="0"/>
              </a:rPr>
              <a:t>Carers</a:t>
            </a:r>
            <a:r>
              <a:rPr lang="en-US" dirty="0">
                <a:latin typeface="Arial" panose="020B0604020202020204" pitchFamily="34" charset="0"/>
              </a:rPr>
              <a:t>-Once connected to a child, </a:t>
            </a:r>
            <a:r>
              <a:rPr lang="en-US" dirty="0" err="1">
                <a:latin typeface="Arial" panose="020B0604020202020204" pitchFamily="34" charset="0"/>
              </a:rPr>
              <a:t>carers</a:t>
            </a:r>
            <a:r>
              <a:rPr lang="en-US" dirty="0">
                <a:latin typeface="Arial" panose="020B0604020202020204" pitchFamily="34" charset="0"/>
              </a:rPr>
              <a:t> can upload content to their account which is then also visible on the child’s account. This</a:t>
            </a:r>
          </a:p>
          <a:p>
            <a:r>
              <a:rPr lang="en-US" dirty="0">
                <a:latin typeface="Arial" panose="020B0604020202020204" pitchFamily="34" charset="0"/>
              </a:rPr>
              <a:t>content will only be visible to the carer, the child and the child’s case manager.</a:t>
            </a:r>
          </a:p>
          <a:p>
            <a:r>
              <a:rPr lang="en-US" b="1" dirty="0">
                <a:latin typeface="Arial" panose="020B0604020202020204" pitchFamily="34" charset="0"/>
              </a:rPr>
              <a:t>Children </a:t>
            </a:r>
            <a:r>
              <a:rPr lang="en-US" dirty="0">
                <a:latin typeface="Arial" panose="020B0604020202020204" pitchFamily="34" charset="0"/>
              </a:rPr>
              <a:t>–Children are able to add their own content to their account to ensure that they feel that they are contributing freely to their own life story and are creating their own memories. Content uploaded by the child will only be visible to the child and their case manager unless the child chooses to share it with their carer via a "Share with my carer" option.</a:t>
            </a:r>
          </a:p>
          <a:p>
            <a:r>
              <a:rPr lang="en-US" dirty="0">
                <a:latin typeface="Arial" panose="020B0604020202020204" pitchFamily="34" charset="0"/>
              </a:rPr>
              <a:t>The photos are stored at high-resolution to ensure the children can download and print the photos if they wish.</a:t>
            </a:r>
          </a:p>
          <a:p>
            <a:r>
              <a:rPr lang="en-US" b="1" dirty="0">
                <a:latin typeface="Arial" panose="020B0604020202020204" pitchFamily="34" charset="0"/>
              </a:rPr>
              <a:t>Case Managers –</a:t>
            </a:r>
            <a:r>
              <a:rPr lang="en-US" dirty="0">
                <a:latin typeface="Arial" panose="020B0604020202020204" pitchFamily="34" charset="0"/>
              </a:rPr>
              <a:t>Case Managers are able to monitor all the content that is uploaded by either the child under their</a:t>
            </a:r>
          </a:p>
          <a:p>
            <a:r>
              <a:rPr lang="en-US" dirty="0">
                <a:latin typeface="Arial" panose="020B0604020202020204" pitchFamily="34" charset="0"/>
              </a:rPr>
              <a:t>responsibility or their carer, and can delete any content that they deem inappropriate. They are also able to add content that they may feel is important to the child –for example if they receive photos, videos or other documents of the child from previous </a:t>
            </a:r>
            <a:r>
              <a:rPr lang="en-US" dirty="0" err="1">
                <a:latin typeface="Arial" panose="020B0604020202020204" pitchFamily="34" charset="0"/>
              </a:rPr>
              <a:t>carers</a:t>
            </a:r>
            <a:r>
              <a:rPr lang="en-US" dirty="0">
                <a:latin typeface="Arial" panose="020B0604020202020204" pitchFamily="34" charset="0"/>
              </a:rPr>
              <a:t>, they can upload them for the child.</a:t>
            </a:r>
            <a:endParaRPr lang="en-GB" dirty="0"/>
          </a:p>
          <a:p>
            <a:endParaRPr lang="en-GB" dirty="0"/>
          </a:p>
        </p:txBody>
      </p:sp>
      <p:sp>
        <p:nvSpPr>
          <p:cNvPr id="4" name="Slide Number Placeholder 3"/>
          <p:cNvSpPr>
            <a:spLocks noGrp="1"/>
          </p:cNvSpPr>
          <p:nvPr>
            <p:ph type="sldNum" sz="quarter" idx="5"/>
          </p:nvPr>
        </p:nvSpPr>
        <p:spPr/>
        <p:txBody>
          <a:bodyPr/>
          <a:lstStyle/>
          <a:p>
            <a:fld id="{EC962DC4-D4B3-42B3-B22C-EE58E177EA7A}" type="slidenum">
              <a:rPr lang="en-AU" smtClean="0"/>
              <a:pPr/>
              <a:t>14</a:t>
            </a:fld>
            <a:endParaRPr lang="en-AU"/>
          </a:p>
        </p:txBody>
      </p:sp>
    </p:spTree>
    <p:extLst>
      <p:ext uri="{BB962C8B-B14F-4D97-AF65-F5344CB8AC3E}">
        <p14:creationId xmlns:p14="http://schemas.microsoft.com/office/powerpoint/2010/main" val="2309984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222222"/>
                </a:solidFill>
                <a:latin typeface="Calibri" panose="020F0502020204030204" pitchFamily="34" charset="0"/>
                <a:ea typeface="Times New Roman" panose="02020603050405020304" pitchFamily="18" charset="0"/>
                <a:cs typeface="Calibri" panose="020F0502020204030204" pitchFamily="34" charset="0"/>
              </a:rPr>
              <a:t>The Pilot Program has demonstrated high levels of engagement, with over 6000 unique pieces of content uploaded, and regular engagement by children, carers and case managers.</a:t>
            </a:r>
            <a:endParaRPr lang="en-GB" dirty="0">
              <a:solidFill>
                <a:srgbClr val="767676"/>
              </a:solidFill>
              <a:latin typeface="Calibri" panose="020F0502020204030204" pitchFamily="34" charset="0"/>
              <a:ea typeface="Times New Roman" panose="02020603050405020304" pitchFamily="18" charset="0"/>
              <a:cs typeface="Arial" panose="020B0604020202020204" pitchFamily="34" charset="0"/>
            </a:endParaRPr>
          </a:p>
          <a:p>
            <a:pPr marL="171450" indent="-171450">
              <a:buFont typeface="Arial" panose="020B0604020202020204" pitchFamily="34" charset="0"/>
              <a:buChar char="•"/>
            </a:pPr>
            <a:r>
              <a:rPr lang="en-AU" dirty="0"/>
              <a:t>Talk about length of program etc</a:t>
            </a:r>
          </a:p>
        </p:txBody>
      </p:sp>
      <p:sp>
        <p:nvSpPr>
          <p:cNvPr id="4" name="Slide Number Placeholder 3"/>
          <p:cNvSpPr>
            <a:spLocks noGrp="1"/>
          </p:cNvSpPr>
          <p:nvPr>
            <p:ph type="sldNum" sz="quarter" idx="5"/>
          </p:nvPr>
        </p:nvSpPr>
        <p:spPr/>
        <p:txBody>
          <a:bodyPr/>
          <a:lstStyle/>
          <a:p>
            <a:fld id="{EC962DC4-D4B3-42B3-B22C-EE58E177EA7A}" type="slidenum">
              <a:rPr lang="en-AU" smtClean="0"/>
              <a:pPr/>
              <a:t>16</a:t>
            </a:fld>
            <a:endParaRPr lang="en-AU"/>
          </a:p>
        </p:txBody>
      </p:sp>
    </p:spTree>
    <p:extLst>
      <p:ext uri="{BB962C8B-B14F-4D97-AF65-F5344CB8AC3E}">
        <p14:creationId xmlns:p14="http://schemas.microsoft.com/office/powerpoint/2010/main" val="2911736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We’ve worked closely with Richard Rose – discuss journey with Richard</a:t>
            </a:r>
          </a:p>
          <a:p>
            <a:endParaRPr lang="en-AU" dirty="0"/>
          </a:p>
        </p:txBody>
      </p:sp>
      <p:sp>
        <p:nvSpPr>
          <p:cNvPr id="4" name="Slide Number Placeholder 3"/>
          <p:cNvSpPr>
            <a:spLocks noGrp="1"/>
          </p:cNvSpPr>
          <p:nvPr>
            <p:ph type="sldNum" sz="quarter" idx="5"/>
          </p:nvPr>
        </p:nvSpPr>
        <p:spPr/>
        <p:txBody>
          <a:bodyPr/>
          <a:lstStyle/>
          <a:p>
            <a:fld id="{EC962DC4-D4B3-42B3-B22C-EE58E177EA7A}" type="slidenum">
              <a:rPr lang="en-AU" smtClean="0"/>
              <a:pPr/>
              <a:t>20</a:t>
            </a:fld>
            <a:endParaRPr lang="en-AU"/>
          </a:p>
        </p:txBody>
      </p:sp>
    </p:spTree>
    <p:extLst>
      <p:ext uri="{BB962C8B-B14F-4D97-AF65-F5344CB8AC3E}">
        <p14:creationId xmlns:p14="http://schemas.microsoft.com/office/powerpoint/2010/main" val="456912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We’ve worked closely with Richard Rose – discuss journey with Richard</a:t>
            </a:r>
          </a:p>
          <a:p>
            <a:endParaRPr lang="en-AU" dirty="0"/>
          </a:p>
        </p:txBody>
      </p:sp>
      <p:sp>
        <p:nvSpPr>
          <p:cNvPr id="4" name="Slide Number Placeholder 3"/>
          <p:cNvSpPr>
            <a:spLocks noGrp="1"/>
          </p:cNvSpPr>
          <p:nvPr>
            <p:ph type="sldNum" sz="quarter" idx="5"/>
          </p:nvPr>
        </p:nvSpPr>
        <p:spPr/>
        <p:txBody>
          <a:bodyPr/>
          <a:lstStyle/>
          <a:p>
            <a:fld id="{EC962DC4-D4B3-42B3-B22C-EE58E177EA7A}" type="slidenum">
              <a:rPr lang="en-AU" smtClean="0"/>
              <a:pPr/>
              <a:t>21</a:t>
            </a:fld>
            <a:endParaRPr lang="en-AU"/>
          </a:p>
        </p:txBody>
      </p:sp>
    </p:spTree>
    <p:extLst>
      <p:ext uri="{BB962C8B-B14F-4D97-AF65-F5344CB8AC3E}">
        <p14:creationId xmlns:p14="http://schemas.microsoft.com/office/powerpoint/2010/main" val="531244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And we’ve ticked all the compliance boxes!</a:t>
            </a:r>
          </a:p>
          <a:p>
            <a:endParaRPr lang="en-AU"/>
          </a:p>
        </p:txBody>
      </p:sp>
      <p:sp>
        <p:nvSpPr>
          <p:cNvPr id="4" name="Slide Number Placeholder 3"/>
          <p:cNvSpPr>
            <a:spLocks noGrp="1"/>
          </p:cNvSpPr>
          <p:nvPr>
            <p:ph type="sldNum" sz="quarter" idx="5"/>
          </p:nvPr>
        </p:nvSpPr>
        <p:spPr/>
        <p:txBody>
          <a:bodyPr/>
          <a:lstStyle/>
          <a:p>
            <a:fld id="{EC962DC4-D4B3-42B3-B22C-EE58E177EA7A}" type="slidenum">
              <a:rPr lang="en-AU" smtClean="0"/>
              <a:pPr/>
              <a:t>22</a:t>
            </a:fld>
            <a:endParaRPr lang="en-AU"/>
          </a:p>
        </p:txBody>
      </p:sp>
    </p:spTree>
    <p:extLst>
      <p:ext uri="{BB962C8B-B14F-4D97-AF65-F5344CB8AC3E}">
        <p14:creationId xmlns:p14="http://schemas.microsoft.com/office/powerpoint/2010/main" val="575968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C962DC4-D4B3-42B3-B22C-EE58E177EA7A}" type="slidenum">
              <a:rPr lang="en-AU" smtClean="0"/>
              <a:pPr/>
              <a:t>24</a:t>
            </a:fld>
            <a:endParaRPr lang="en-AU"/>
          </a:p>
        </p:txBody>
      </p:sp>
    </p:spTree>
    <p:extLst>
      <p:ext uri="{BB962C8B-B14F-4D97-AF65-F5344CB8AC3E}">
        <p14:creationId xmlns:p14="http://schemas.microsoft.com/office/powerpoint/2010/main" val="3688891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0850" y="1241425"/>
            <a:ext cx="5956300" cy="33512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962DC4-D4B3-42B3-B22C-EE58E177EA7A}" type="slidenum">
              <a:rPr lang="en-AU" smtClean="0"/>
              <a:pPr/>
              <a:t>2</a:t>
            </a:fld>
            <a:endParaRPr lang="en-AU"/>
          </a:p>
        </p:txBody>
      </p:sp>
    </p:spTree>
    <p:extLst>
      <p:ext uri="{BB962C8B-B14F-4D97-AF65-F5344CB8AC3E}">
        <p14:creationId xmlns:p14="http://schemas.microsoft.com/office/powerpoint/2010/main" val="477526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0850" y="1241425"/>
            <a:ext cx="5956300" cy="335121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EC962DC4-D4B3-42B3-B22C-EE58E177EA7A}" type="slidenum">
              <a:rPr lang="en-AU" smtClean="0"/>
              <a:pPr/>
              <a:t>3</a:t>
            </a:fld>
            <a:endParaRPr lang="en-AU"/>
          </a:p>
        </p:txBody>
      </p:sp>
    </p:spTree>
    <p:extLst>
      <p:ext uri="{BB962C8B-B14F-4D97-AF65-F5344CB8AC3E}">
        <p14:creationId xmlns:p14="http://schemas.microsoft.com/office/powerpoint/2010/main" val="3843525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0850" y="1241425"/>
            <a:ext cx="5956300" cy="33512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Emma and Anthony to introduce themselves</a:t>
            </a:r>
          </a:p>
        </p:txBody>
      </p:sp>
      <p:sp>
        <p:nvSpPr>
          <p:cNvPr id="4" name="Slide Number Placeholder 3"/>
          <p:cNvSpPr>
            <a:spLocks noGrp="1"/>
          </p:cNvSpPr>
          <p:nvPr>
            <p:ph type="sldNum" sz="quarter" idx="10"/>
          </p:nvPr>
        </p:nvSpPr>
        <p:spPr/>
        <p:txBody>
          <a:bodyPr/>
          <a:lstStyle/>
          <a:p>
            <a:fld id="{EC962DC4-D4B3-42B3-B22C-EE58E177EA7A}" type="slidenum">
              <a:rPr lang="en-AU" smtClean="0"/>
              <a:pPr/>
              <a:t>5</a:t>
            </a:fld>
            <a:endParaRPr lang="en-AU"/>
          </a:p>
        </p:txBody>
      </p:sp>
    </p:spTree>
    <p:extLst>
      <p:ext uri="{BB962C8B-B14F-4D97-AF65-F5344CB8AC3E}">
        <p14:creationId xmlns:p14="http://schemas.microsoft.com/office/powerpoint/2010/main" val="3113129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helps you to explore, question and understand the past events of your life.</a:t>
            </a:r>
          </a:p>
          <a:p>
            <a:r>
              <a:rPr lang="en-US" dirty="0"/>
              <a:t/>
            </a:r>
            <a:br>
              <a:rPr lang="en-US" dirty="0"/>
            </a:br>
            <a:r>
              <a:rPr lang="en-US" dirty="0"/>
              <a:t>Some of us carry our memories, experiences and events around cognitively, some in a box and some more formally through Life Story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Overall, our life story helps us develop a healthy sense of self and a feeling of wellbeing.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fact 46% of people save this box/photos when there is a fire at their home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 *source RACQ home fire safety index 2015</a:t>
            </a:r>
          </a:p>
        </p:txBody>
      </p:sp>
      <p:sp>
        <p:nvSpPr>
          <p:cNvPr id="4" name="Slide Number Placeholder 3"/>
          <p:cNvSpPr>
            <a:spLocks noGrp="1"/>
          </p:cNvSpPr>
          <p:nvPr>
            <p:ph type="sldNum" sz="quarter" idx="5"/>
          </p:nvPr>
        </p:nvSpPr>
        <p:spPr/>
        <p:txBody>
          <a:bodyPr/>
          <a:lstStyle/>
          <a:p>
            <a:fld id="{EC962DC4-D4B3-42B3-B22C-EE58E177EA7A}" type="slidenum">
              <a:rPr lang="en-AU" smtClean="0"/>
              <a:pPr/>
              <a:t>6</a:t>
            </a:fld>
            <a:endParaRPr lang="en-AU"/>
          </a:p>
        </p:txBody>
      </p:sp>
    </p:spTree>
    <p:extLst>
      <p:ext uri="{BB962C8B-B14F-4D97-AF65-F5344CB8AC3E}">
        <p14:creationId xmlns:p14="http://schemas.microsoft.com/office/powerpoint/2010/main" val="1407732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Children in OOHC face a major problem in having access to life moments, memories, photos, videos, awards and achievements.</a:t>
            </a:r>
          </a:p>
          <a:p>
            <a:endParaRPr lang="en-AU" dirty="0"/>
          </a:p>
          <a:p>
            <a:r>
              <a:rPr lang="en-AU" dirty="0"/>
              <a:t>Record-keeping is a major problem for children in OOHC, with children either given these life moments in a scrapbook or USB stick.  Often, however, transitions between care placements can happen so quickly that the carers don’t have time to give these important memories to children – and they are lost forever.</a:t>
            </a:r>
          </a:p>
          <a:p>
            <a:endParaRPr lang="en-AU" dirty="0"/>
          </a:p>
          <a:p>
            <a:endParaRPr lang="en-AU" dirty="0"/>
          </a:p>
          <a:p>
            <a:r>
              <a:rPr lang="en-AU" dirty="0"/>
              <a:t> </a:t>
            </a:r>
          </a:p>
        </p:txBody>
      </p:sp>
      <p:sp>
        <p:nvSpPr>
          <p:cNvPr id="4" name="Slide Number Placeholder 3"/>
          <p:cNvSpPr>
            <a:spLocks noGrp="1"/>
          </p:cNvSpPr>
          <p:nvPr>
            <p:ph type="sldNum" sz="quarter" idx="5"/>
          </p:nvPr>
        </p:nvSpPr>
        <p:spPr/>
        <p:txBody>
          <a:bodyPr/>
          <a:lstStyle/>
          <a:p>
            <a:fld id="{EC962DC4-D4B3-42B3-B22C-EE58E177EA7A}" type="slidenum">
              <a:rPr lang="en-AU" smtClean="0"/>
              <a:pPr/>
              <a:t>7</a:t>
            </a:fld>
            <a:endParaRPr lang="en-AU"/>
          </a:p>
        </p:txBody>
      </p:sp>
    </p:spTree>
    <p:extLst>
      <p:ext uri="{BB962C8B-B14F-4D97-AF65-F5344CB8AC3E}">
        <p14:creationId xmlns:p14="http://schemas.microsoft.com/office/powerpoint/2010/main" val="1387667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rPr>
              <a:t>Research has also demonstrated that these children and young people are impacted by the lack of identity and belonging, an issue that is compounded by the high number of placement changes.*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rPr>
              <a:t>Johnson, </a:t>
            </a:r>
            <a:r>
              <a:rPr lang="en-US" err="1">
                <a:latin typeface="Arial" panose="020B0604020202020204" pitchFamily="34" charset="0"/>
              </a:rPr>
              <a:t>Natalier</a:t>
            </a:r>
            <a:r>
              <a:rPr lang="en-US">
                <a:latin typeface="Arial" panose="020B0604020202020204" pitchFamily="34" charset="0"/>
              </a:rPr>
              <a:t>, </a:t>
            </a:r>
            <a:r>
              <a:rPr lang="en-US" err="1">
                <a:latin typeface="Arial" panose="020B0604020202020204" pitchFamily="34" charset="0"/>
              </a:rPr>
              <a:t>Liddiard</a:t>
            </a:r>
            <a:r>
              <a:rPr lang="en-US">
                <a:latin typeface="Arial" panose="020B0604020202020204" pitchFamily="34" charset="0"/>
              </a:rPr>
              <a:t>, and </a:t>
            </a:r>
            <a:r>
              <a:rPr lang="en-US" err="1">
                <a:latin typeface="Arial" panose="020B0604020202020204" pitchFamily="34" charset="0"/>
              </a:rPr>
              <a:t>Thoresen</a:t>
            </a:r>
            <a:r>
              <a:rPr lang="en-US">
                <a:latin typeface="Arial" panose="020B0604020202020204" pitchFamily="34" charset="0"/>
              </a:rPr>
              <a:t> (2011)examined the placement history of 77 young people who had been in out-of-home care in Victoria and Western Australia and found that 40% of the sample had experienced between two and five placements, 14% between six and 10 placements, and 32% had moved between placements more than 11 times.</a:t>
            </a:r>
          </a:p>
          <a:p>
            <a:endParaRPr lang="en-GB"/>
          </a:p>
        </p:txBody>
      </p:sp>
      <p:sp>
        <p:nvSpPr>
          <p:cNvPr id="4" name="Slide Number Placeholder 3"/>
          <p:cNvSpPr>
            <a:spLocks noGrp="1"/>
          </p:cNvSpPr>
          <p:nvPr>
            <p:ph type="sldNum" sz="quarter" idx="5"/>
          </p:nvPr>
        </p:nvSpPr>
        <p:spPr/>
        <p:txBody>
          <a:bodyPr/>
          <a:lstStyle/>
          <a:p>
            <a:fld id="{EC962DC4-D4B3-42B3-B22C-EE58E177EA7A}" type="slidenum">
              <a:rPr lang="en-AU" smtClean="0"/>
              <a:pPr/>
              <a:t>8</a:t>
            </a:fld>
            <a:endParaRPr lang="en-AU"/>
          </a:p>
        </p:txBody>
      </p:sp>
    </p:spTree>
    <p:extLst>
      <p:ext uri="{BB962C8B-B14F-4D97-AF65-F5344CB8AC3E}">
        <p14:creationId xmlns:p14="http://schemas.microsoft.com/office/powerpoint/2010/main" val="769599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ea typeface="+mn-lt"/>
                <a:cs typeface="+mn-lt"/>
              </a:rPr>
              <a:t>- Program Requirement 1.6.5 of the Program Requirements for Home Based Care in Victoria.  This requirement is not being properly met by most agencies, who freely acknowledge that life story work is often haphazard.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ea typeface="+mn-lt"/>
              <a:cs typeface="+mn-lt"/>
            </a:endParaRPr>
          </a:p>
          <a:p>
            <a:r>
              <a:rPr lang="en-AU" dirty="0"/>
              <a:t>- Due to bounce Life Story work is often overlooked and the current methods of collection and management of memories aren’t working</a:t>
            </a:r>
          </a:p>
          <a:p>
            <a:endParaRPr lang="en-AU" dirty="0"/>
          </a:p>
        </p:txBody>
      </p:sp>
      <p:sp>
        <p:nvSpPr>
          <p:cNvPr id="4" name="Slide Number Placeholder 3"/>
          <p:cNvSpPr>
            <a:spLocks noGrp="1"/>
          </p:cNvSpPr>
          <p:nvPr>
            <p:ph type="sldNum" sz="quarter" idx="5"/>
          </p:nvPr>
        </p:nvSpPr>
        <p:spPr/>
        <p:txBody>
          <a:bodyPr/>
          <a:lstStyle/>
          <a:p>
            <a:fld id="{EC962DC4-D4B3-42B3-B22C-EE58E177EA7A}" type="slidenum">
              <a:rPr lang="en-AU" smtClean="0"/>
              <a:pPr/>
              <a:t>9</a:t>
            </a:fld>
            <a:endParaRPr lang="en-AU"/>
          </a:p>
        </p:txBody>
      </p:sp>
    </p:spTree>
    <p:extLst>
      <p:ext uri="{BB962C8B-B14F-4D97-AF65-F5344CB8AC3E}">
        <p14:creationId xmlns:p14="http://schemas.microsoft.com/office/powerpoint/2010/main" val="3165657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Arial" panose="020B0604020202020204" pitchFamily="34" charset="0"/>
              </a:rPr>
              <a:t>EMMA AND ANTHONY TO SHARE THEIR STORY OF WHY THEY CREATED CL</a:t>
            </a:r>
          </a:p>
          <a:p>
            <a:pPr marL="171450" indent="-171450">
              <a:buFont typeface="Arial" panose="020B0604020202020204" pitchFamily="34" charset="0"/>
              <a:buChar char="•"/>
            </a:pPr>
            <a:endParaRPr lang="en-US" dirty="0">
              <a:latin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rPr>
              <a:t>Carers often take a lot of photos and videos of significant moments of the child’s life –it could be their 5th birthday party, a trip to the zoo, holidays, family gatherings, or any of the usual family moments.</a:t>
            </a:r>
          </a:p>
          <a:p>
            <a:pPr marL="171450" indent="-171450">
              <a:buFont typeface="Arial" panose="020B0604020202020204" pitchFamily="34" charset="0"/>
              <a:buChar char="•"/>
            </a:pPr>
            <a:r>
              <a:rPr lang="en-US" dirty="0">
                <a:latin typeface="Arial" panose="020B0604020202020204" pitchFamily="34" charset="0"/>
              </a:rPr>
              <a:t>Then there are sporting achievements and certificates, school reports and other important documents.</a:t>
            </a:r>
          </a:p>
          <a:p>
            <a:endParaRPr lang="en-GB" dirty="0"/>
          </a:p>
        </p:txBody>
      </p:sp>
      <p:sp>
        <p:nvSpPr>
          <p:cNvPr id="4" name="Slide Number Placeholder 3"/>
          <p:cNvSpPr>
            <a:spLocks noGrp="1"/>
          </p:cNvSpPr>
          <p:nvPr>
            <p:ph type="sldNum" sz="quarter" idx="5"/>
          </p:nvPr>
        </p:nvSpPr>
        <p:spPr/>
        <p:txBody>
          <a:bodyPr/>
          <a:lstStyle/>
          <a:p>
            <a:fld id="{EC962DC4-D4B3-42B3-B22C-EE58E177EA7A}" type="slidenum">
              <a:rPr lang="en-AU" smtClean="0"/>
              <a:pPr/>
              <a:t>10</a:t>
            </a:fld>
            <a:endParaRPr lang="en-AU"/>
          </a:p>
        </p:txBody>
      </p:sp>
    </p:spTree>
    <p:extLst>
      <p:ext uri="{BB962C8B-B14F-4D97-AF65-F5344CB8AC3E}">
        <p14:creationId xmlns:p14="http://schemas.microsoft.com/office/powerpoint/2010/main" val="30327493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632660D3-3F34-40AE-AB15-715D16C9E2A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476" b="24459"/>
          <a:stretch/>
        </p:blipFill>
        <p:spPr>
          <a:xfrm>
            <a:off x="0" y="775667"/>
            <a:ext cx="9145588" cy="4369421"/>
          </a:xfrm>
          <a:prstGeom prst="rect">
            <a:avLst/>
          </a:prstGeom>
        </p:spPr>
      </p:pic>
      <p:grpSp>
        <p:nvGrpSpPr>
          <p:cNvPr id="8" name="Group 7">
            <a:extLst>
              <a:ext uri="{FF2B5EF4-FFF2-40B4-BE49-F238E27FC236}">
                <a16:creationId xmlns:a16="http://schemas.microsoft.com/office/drawing/2014/main" xmlns="" id="{76A5506D-0D8B-402D-877B-2D3E521D3DBF}"/>
              </a:ext>
            </a:extLst>
          </p:cNvPr>
          <p:cNvGrpSpPr/>
          <p:nvPr userDrawn="1"/>
        </p:nvGrpSpPr>
        <p:grpSpPr>
          <a:xfrm>
            <a:off x="0" y="0"/>
            <a:ext cx="9145588" cy="1113932"/>
            <a:chOff x="0" y="0"/>
            <a:chExt cx="12192000" cy="1484784"/>
          </a:xfrm>
        </p:grpSpPr>
        <p:sp>
          <p:nvSpPr>
            <p:cNvPr id="9" name="Freeform: Shape 8">
              <a:extLst>
                <a:ext uri="{FF2B5EF4-FFF2-40B4-BE49-F238E27FC236}">
                  <a16:creationId xmlns:a16="http://schemas.microsoft.com/office/drawing/2014/main" xmlns="" id="{3D6FCA72-FFDA-4D41-9CD7-BCB0BF39DD4F}"/>
                </a:ext>
              </a:extLst>
            </p:cNvPr>
            <p:cNvSpPr/>
            <p:nvPr userDrawn="1"/>
          </p:nvSpPr>
          <p:spPr>
            <a:xfrm rot="10800000">
              <a:off x="0" y="0"/>
              <a:ext cx="12192000" cy="1484784"/>
            </a:xfrm>
            <a:custGeom>
              <a:avLst/>
              <a:gdLst>
                <a:gd name="connsiteX0" fmla="*/ 12192000 w 12192000"/>
                <a:gd name="connsiteY0" fmla="*/ 1484784 h 1484784"/>
                <a:gd name="connsiteX1" fmla="*/ 0 w 12192000"/>
                <a:gd name="connsiteY1" fmla="*/ 1484784 h 1484784"/>
                <a:gd name="connsiteX2" fmla="*/ 0 w 12192000"/>
                <a:gd name="connsiteY2" fmla="*/ 432048 h 1484784"/>
                <a:gd name="connsiteX3" fmla="*/ 11175058 w 12192000"/>
                <a:gd name="connsiteY3" fmla="*/ 432048 h 1484784"/>
                <a:gd name="connsiteX4" fmla="*/ 11425646 w 12192000"/>
                <a:gd name="connsiteY4" fmla="*/ 0 h 1484784"/>
                <a:gd name="connsiteX5" fmla="*/ 11676234 w 12192000"/>
                <a:gd name="connsiteY5" fmla="*/ 432048 h 1484784"/>
                <a:gd name="connsiteX6" fmla="*/ 12192000 w 12192000"/>
                <a:gd name="connsiteY6" fmla="*/ 432048 h 14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84784">
                  <a:moveTo>
                    <a:pt x="12192000" y="1484784"/>
                  </a:moveTo>
                  <a:lnTo>
                    <a:pt x="0" y="1484784"/>
                  </a:lnTo>
                  <a:lnTo>
                    <a:pt x="0" y="432048"/>
                  </a:lnTo>
                  <a:lnTo>
                    <a:pt x="11175058" y="432048"/>
                  </a:lnTo>
                  <a:lnTo>
                    <a:pt x="11425646" y="0"/>
                  </a:lnTo>
                  <a:lnTo>
                    <a:pt x="11676234" y="432048"/>
                  </a:lnTo>
                  <a:lnTo>
                    <a:pt x="12192000" y="432048"/>
                  </a:lnTo>
                  <a:close/>
                </a:path>
              </a:pathLst>
            </a:custGeom>
            <a:solidFill>
              <a:srgbClr val="F58B1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10" name="Picture 9">
              <a:extLst>
                <a:ext uri="{FF2B5EF4-FFF2-40B4-BE49-F238E27FC236}">
                  <a16:creationId xmlns:a16="http://schemas.microsoft.com/office/drawing/2014/main" xmlns="" id="{1228BA82-A6C9-4FEB-B378-B14D061165B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81316" y="203606"/>
              <a:ext cx="1857838" cy="626690"/>
            </a:xfrm>
            <a:prstGeom prst="rect">
              <a:avLst/>
            </a:prstGeom>
          </p:spPr>
        </p:pic>
      </p:grpSp>
    </p:spTree>
    <p:extLst>
      <p:ext uri="{BB962C8B-B14F-4D97-AF65-F5344CB8AC3E}">
        <p14:creationId xmlns:p14="http://schemas.microsoft.com/office/powerpoint/2010/main" val="4002860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Nice to meet you!">
    <p:spTree>
      <p:nvGrpSpPr>
        <p:cNvPr id="1" name=""/>
        <p:cNvGrpSpPr/>
        <p:nvPr/>
      </p:nvGrpSpPr>
      <p:grpSpPr>
        <a:xfrm>
          <a:off x="0" y="0"/>
          <a:ext cx="0" cy="0"/>
          <a:chOff x="0" y="0"/>
          <a:chExt cx="0" cy="0"/>
        </a:xfrm>
      </p:grpSpPr>
      <p:pic>
        <p:nvPicPr>
          <p:cNvPr id="5" name="Picture 4" descr="A picture containing clipart&#10;&#10;Description automatically generated">
            <a:extLst>
              <a:ext uri="{FF2B5EF4-FFF2-40B4-BE49-F238E27FC236}">
                <a16:creationId xmlns:a16="http://schemas.microsoft.com/office/drawing/2014/main" xmlns="" id="{C881EB46-EA1D-47FD-AA0F-7BEAFEE88A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59430" y="171503"/>
            <a:ext cx="1314678" cy="442657"/>
          </a:xfrm>
          <a:prstGeom prst="rect">
            <a:avLst/>
          </a:prstGeom>
        </p:spPr>
      </p:pic>
      <p:sp>
        <p:nvSpPr>
          <p:cNvPr id="4" name="TextBox 3">
            <a:extLst>
              <a:ext uri="{FF2B5EF4-FFF2-40B4-BE49-F238E27FC236}">
                <a16:creationId xmlns:a16="http://schemas.microsoft.com/office/drawing/2014/main" xmlns="" id="{01A13E4A-A4AE-4CFA-BE3A-5379FF9F96C5}"/>
              </a:ext>
            </a:extLst>
          </p:cNvPr>
          <p:cNvSpPr txBox="1"/>
          <p:nvPr userDrawn="1"/>
        </p:nvSpPr>
        <p:spPr>
          <a:xfrm rot="1050636">
            <a:off x="5863563" y="995234"/>
            <a:ext cx="2256990" cy="1708691"/>
          </a:xfrm>
          <a:custGeom>
            <a:avLst/>
            <a:gdLst/>
            <a:ahLst/>
            <a:cxnLst/>
            <a:rect l="l" t="t" r="r" b="b"/>
            <a:pathLst>
              <a:path w="3312368" h="2503088">
                <a:moveTo>
                  <a:pt x="1337246" y="848565"/>
                </a:moveTo>
                <a:cubicBezTo>
                  <a:pt x="1345590" y="848565"/>
                  <a:pt x="1349762" y="858541"/>
                  <a:pt x="1349762" y="878493"/>
                </a:cubicBezTo>
                <a:cubicBezTo>
                  <a:pt x="1349762" y="899897"/>
                  <a:pt x="1347404" y="922932"/>
                  <a:pt x="1342688" y="947601"/>
                </a:cubicBezTo>
                <a:cubicBezTo>
                  <a:pt x="1337972" y="972269"/>
                  <a:pt x="1331442" y="994579"/>
                  <a:pt x="1323098" y="1014531"/>
                </a:cubicBezTo>
                <a:cubicBezTo>
                  <a:pt x="1312578" y="1045004"/>
                  <a:pt x="1297705" y="1072030"/>
                  <a:pt x="1278478" y="1095610"/>
                </a:cubicBezTo>
                <a:cubicBezTo>
                  <a:pt x="1269771" y="1106856"/>
                  <a:pt x="1257075" y="1118102"/>
                  <a:pt x="1240387" y="1129348"/>
                </a:cubicBezTo>
                <a:cubicBezTo>
                  <a:pt x="1237485" y="1115200"/>
                  <a:pt x="1236034" y="1104317"/>
                  <a:pt x="1236034" y="1096698"/>
                </a:cubicBezTo>
                <a:cubicBezTo>
                  <a:pt x="1236034" y="1074570"/>
                  <a:pt x="1240478" y="1048178"/>
                  <a:pt x="1249366" y="1017524"/>
                </a:cubicBezTo>
                <a:cubicBezTo>
                  <a:pt x="1258254" y="986870"/>
                  <a:pt x="1269771" y="956126"/>
                  <a:pt x="1283919" y="925290"/>
                </a:cubicBezTo>
                <a:cubicBezTo>
                  <a:pt x="1307862" y="874140"/>
                  <a:pt x="1325638" y="848565"/>
                  <a:pt x="1337246" y="848565"/>
                </a:cubicBezTo>
                <a:close/>
                <a:moveTo>
                  <a:pt x="1382955" y="769118"/>
                </a:moveTo>
                <a:cubicBezTo>
                  <a:pt x="1335795" y="769118"/>
                  <a:pt x="1286459" y="786169"/>
                  <a:pt x="1234946" y="820269"/>
                </a:cubicBezTo>
                <a:cubicBezTo>
                  <a:pt x="1193227" y="848565"/>
                  <a:pt x="1158039" y="883935"/>
                  <a:pt x="1129380" y="926379"/>
                </a:cubicBezTo>
                <a:cubicBezTo>
                  <a:pt x="1105075" y="962656"/>
                  <a:pt x="1085757" y="1001562"/>
                  <a:pt x="1071428" y="1043099"/>
                </a:cubicBezTo>
                <a:cubicBezTo>
                  <a:pt x="1057098" y="1084636"/>
                  <a:pt x="1049934" y="1121911"/>
                  <a:pt x="1049934" y="1154923"/>
                </a:cubicBezTo>
                <a:cubicBezTo>
                  <a:pt x="1049934" y="1198092"/>
                  <a:pt x="1063537" y="1232646"/>
                  <a:pt x="1090745" y="1258584"/>
                </a:cubicBezTo>
                <a:cubicBezTo>
                  <a:pt x="1117953" y="1284522"/>
                  <a:pt x="1154230" y="1297491"/>
                  <a:pt x="1199576" y="1297491"/>
                </a:cubicBezTo>
                <a:cubicBezTo>
                  <a:pt x="1217714" y="1297491"/>
                  <a:pt x="1238392" y="1293954"/>
                  <a:pt x="1261609" y="1286880"/>
                </a:cubicBezTo>
                <a:cubicBezTo>
                  <a:pt x="1284826" y="1279806"/>
                  <a:pt x="1308044" y="1270193"/>
                  <a:pt x="1331261" y="1258040"/>
                </a:cubicBezTo>
                <a:cubicBezTo>
                  <a:pt x="1354478" y="1245887"/>
                  <a:pt x="1378602" y="1230651"/>
                  <a:pt x="1403633" y="1212331"/>
                </a:cubicBezTo>
                <a:cubicBezTo>
                  <a:pt x="1428664" y="1194011"/>
                  <a:pt x="1450793" y="1175238"/>
                  <a:pt x="1470020" y="1156011"/>
                </a:cubicBezTo>
                <a:cubicBezTo>
                  <a:pt x="1480540" y="1145491"/>
                  <a:pt x="1485800" y="1136966"/>
                  <a:pt x="1485800" y="1130436"/>
                </a:cubicBezTo>
                <a:cubicBezTo>
                  <a:pt x="1485800" y="1124269"/>
                  <a:pt x="1481084" y="1118283"/>
                  <a:pt x="1471652" y="1112479"/>
                </a:cubicBezTo>
                <a:cubicBezTo>
                  <a:pt x="1462220" y="1106675"/>
                  <a:pt x="1452063" y="1103772"/>
                  <a:pt x="1441179" y="1103772"/>
                </a:cubicBezTo>
                <a:cubicBezTo>
                  <a:pt x="1432473" y="1103772"/>
                  <a:pt x="1415423" y="1113023"/>
                  <a:pt x="1390029" y="1131524"/>
                </a:cubicBezTo>
                <a:cubicBezTo>
                  <a:pt x="1346497" y="1163448"/>
                  <a:pt x="1311127" y="1179410"/>
                  <a:pt x="1283919" y="1179410"/>
                </a:cubicBezTo>
                <a:cubicBezTo>
                  <a:pt x="1259614" y="1179410"/>
                  <a:pt x="1245466" y="1168527"/>
                  <a:pt x="1241476" y="1146761"/>
                </a:cubicBezTo>
                <a:cubicBezTo>
                  <a:pt x="1249819" y="1150751"/>
                  <a:pt x="1257982" y="1152746"/>
                  <a:pt x="1265963" y="1152746"/>
                </a:cubicBezTo>
                <a:cubicBezTo>
                  <a:pt x="1283738" y="1152746"/>
                  <a:pt x="1304507" y="1145854"/>
                  <a:pt x="1328268" y="1132068"/>
                </a:cubicBezTo>
                <a:cubicBezTo>
                  <a:pt x="1352029" y="1118283"/>
                  <a:pt x="1376244" y="1099056"/>
                  <a:pt x="1400912" y="1074388"/>
                </a:cubicBezTo>
                <a:cubicBezTo>
                  <a:pt x="1431022" y="1045004"/>
                  <a:pt x="1453786" y="1014350"/>
                  <a:pt x="1469203" y="982426"/>
                </a:cubicBezTo>
                <a:cubicBezTo>
                  <a:pt x="1484621" y="950503"/>
                  <a:pt x="1492330" y="919849"/>
                  <a:pt x="1492330" y="890465"/>
                </a:cubicBezTo>
                <a:cubicBezTo>
                  <a:pt x="1492330" y="852737"/>
                  <a:pt x="1482626" y="823080"/>
                  <a:pt x="1463218" y="801496"/>
                </a:cubicBezTo>
                <a:cubicBezTo>
                  <a:pt x="1443810" y="779911"/>
                  <a:pt x="1417055" y="769118"/>
                  <a:pt x="1382955" y="769118"/>
                </a:cubicBezTo>
                <a:close/>
                <a:moveTo>
                  <a:pt x="2920555" y="751161"/>
                </a:moveTo>
                <a:cubicBezTo>
                  <a:pt x="2877022" y="751161"/>
                  <a:pt x="2833943" y="761047"/>
                  <a:pt x="2791318" y="780818"/>
                </a:cubicBezTo>
                <a:cubicBezTo>
                  <a:pt x="2748693" y="800589"/>
                  <a:pt x="2709695" y="827615"/>
                  <a:pt x="2674325" y="861897"/>
                </a:cubicBezTo>
                <a:cubicBezTo>
                  <a:pt x="2638955" y="896178"/>
                  <a:pt x="2610931" y="934360"/>
                  <a:pt x="2590254" y="976441"/>
                </a:cubicBezTo>
                <a:cubicBezTo>
                  <a:pt x="2569576" y="1018522"/>
                  <a:pt x="2559237" y="1060603"/>
                  <a:pt x="2559237" y="1102684"/>
                </a:cubicBezTo>
                <a:cubicBezTo>
                  <a:pt x="2559237" y="1156011"/>
                  <a:pt x="2573747" y="1197185"/>
                  <a:pt x="2602769" y="1226207"/>
                </a:cubicBezTo>
                <a:cubicBezTo>
                  <a:pt x="2624535" y="1247610"/>
                  <a:pt x="2654010" y="1264842"/>
                  <a:pt x="2691194" y="1277901"/>
                </a:cubicBezTo>
                <a:cubicBezTo>
                  <a:pt x="2728378" y="1290961"/>
                  <a:pt x="2765834" y="1297491"/>
                  <a:pt x="2803562" y="1297491"/>
                </a:cubicBezTo>
                <a:cubicBezTo>
                  <a:pt x="2842378" y="1297491"/>
                  <a:pt x="2883280" y="1288150"/>
                  <a:pt x="2926268" y="1269467"/>
                </a:cubicBezTo>
                <a:cubicBezTo>
                  <a:pt x="2969256" y="1250784"/>
                  <a:pt x="3005987" y="1226751"/>
                  <a:pt x="3036459" y="1197367"/>
                </a:cubicBezTo>
                <a:cubicBezTo>
                  <a:pt x="3060039" y="1174150"/>
                  <a:pt x="3079084" y="1143768"/>
                  <a:pt x="3093595" y="1106221"/>
                </a:cubicBezTo>
                <a:cubicBezTo>
                  <a:pt x="3108106" y="1068675"/>
                  <a:pt x="3115361" y="1030675"/>
                  <a:pt x="3115361" y="992221"/>
                </a:cubicBezTo>
                <a:cubicBezTo>
                  <a:pt x="3115361" y="969004"/>
                  <a:pt x="3112368" y="947147"/>
                  <a:pt x="3106383" y="926651"/>
                </a:cubicBezTo>
                <a:cubicBezTo>
                  <a:pt x="3100397" y="906154"/>
                  <a:pt x="3091781" y="888016"/>
                  <a:pt x="3080535" y="872235"/>
                </a:cubicBezTo>
                <a:cubicBezTo>
                  <a:pt x="3069289" y="856455"/>
                  <a:pt x="3056321" y="844302"/>
                  <a:pt x="3041629" y="835777"/>
                </a:cubicBezTo>
                <a:cubicBezTo>
                  <a:pt x="3026937" y="827252"/>
                  <a:pt x="3011428" y="822990"/>
                  <a:pt x="2995103" y="822990"/>
                </a:cubicBezTo>
                <a:cubicBezTo>
                  <a:pt x="2980955" y="822990"/>
                  <a:pt x="2963543" y="826799"/>
                  <a:pt x="2942865" y="834417"/>
                </a:cubicBezTo>
                <a:cubicBezTo>
                  <a:pt x="2922187" y="842035"/>
                  <a:pt x="2903505" y="851467"/>
                  <a:pt x="2886817" y="862713"/>
                </a:cubicBezTo>
                <a:cubicBezTo>
                  <a:pt x="2871943" y="873233"/>
                  <a:pt x="2864507" y="881033"/>
                  <a:pt x="2864507" y="886111"/>
                </a:cubicBezTo>
                <a:cubicBezTo>
                  <a:pt x="2864507" y="889739"/>
                  <a:pt x="2869767" y="895725"/>
                  <a:pt x="2880287" y="904068"/>
                </a:cubicBezTo>
                <a:cubicBezTo>
                  <a:pt x="2904955" y="922570"/>
                  <a:pt x="2923729" y="945333"/>
                  <a:pt x="2936607" y="972360"/>
                </a:cubicBezTo>
                <a:cubicBezTo>
                  <a:pt x="2949485" y="999386"/>
                  <a:pt x="2955925" y="1028317"/>
                  <a:pt x="2955925" y="1059152"/>
                </a:cubicBezTo>
                <a:cubicBezTo>
                  <a:pt x="2955925" y="1096880"/>
                  <a:pt x="2945585" y="1129892"/>
                  <a:pt x="2924908" y="1158188"/>
                </a:cubicBezTo>
                <a:cubicBezTo>
                  <a:pt x="2904230" y="1186484"/>
                  <a:pt x="2880106" y="1200632"/>
                  <a:pt x="2852535" y="1200632"/>
                </a:cubicBezTo>
                <a:cubicBezTo>
                  <a:pt x="2822788" y="1200632"/>
                  <a:pt x="2798664" y="1188570"/>
                  <a:pt x="2780163" y="1164446"/>
                </a:cubicBezTo>
                <a:cubicBezTo>
                  <a:pt x="2761662" y="1140321"/>
                  <a:pt x="2752411" y="1108488"/>
                  <a:pt x="2752411" y="1068947"/>
                </a:cubicBezTo>
                <a:cubicBezTo>
                  <a:pt x="2752411" y="1033033"/>
                  <a:pt x="2757943" y="998932"/>
                  <a:pt x="2769008" y="966646"/>
                </a:cubicBezTo>
                <a:cubicBezTo>
                  <a:pt x="2780073" y="934360"/>
                  <a:pt x="2795490" y="905338"/>
                  <a:pt x="2815261" y="879582"/>
                </a:cubicBezTo>
                <a:cubicBezTo>
                  <a:pt x="2835032" y="853825"/>
                  <a:pt x="2857614" y="833510"/>
                  <a:pt x="2883008" y="818636"/>
                </a:cubicBezTo>
                <a:cubicBezTo>
                  <a:pt x="2908402" y="803763"/>
                  <a:pt x="2935791" y="795419"/>
                  <a:pt x="2965175" y="793605"/>
                </a:cubicBezTo>
                <a:cubicBezTo>
                  <a:pt x="2989481" y="792517"/>
                  <a:pt x="3001633" y="784717"/>
                  <a:pt x="3001633" y="770207"/>
                </a:cubicBezTo>
                <a:cubicBezTo>
                  <a:pt x="3001633" y="757510"/>
                  <a:pt x="2974607" y="751161"/>
                  <a:pt x="2920555" y="751161"/>
                </a:cubicBezTo>
                <a:close/>
                <a:moveTo>
                  <a:pt x="2409469" y="547648"/>
                </a:moveTo>
                <a:cubicBezTo>
                  <a:pt x="2383713" y="547648"/>
                  <a:pt x="2360314" y="555448"/>
                  <a:pt x="2339274" y="571047"/>
                </a:cubicBezTo>
                <a:cubicBezTo>
                  <a:pt x="2305173" y="594990"/>
                  <a:pt x="2270710" y="629453"/>
                  <a:pt x="2235885" y="674436"/>
                </a:cubicBezTo>
                <a:cubicBezTo>
                  <a:pt x="2201059" y="719419"/>
                  <a:pt x="2169045" y="769572"/>
                  <a:pt x="2139841" y="824894"/>
                </a:cubicBezTo>
                <a:cubicBezTo>
                  <a:pt x="2110639" y="880216"/>
                  <a:pt x="2087331" y="935176"/>
                  <a:pt x="2069918" y="989772"/>
                </a:cubicBezTo>
                <a:cubicBezTo>
                  <a:pt x="2052505" y="1044369"/>
                  <a:pt x="2043799" y="1091982"/>
                  <a:pt x="2043799" y="1132613"/>
                </a:cubicBezTo>
                <a:cubicBezTo>
                  <a:pt x="2043799" y="1182312"/>
                  <a:pt x="2059216" y="1222579"/>
                  <a:pt x="2090051" y="1253415"/>
                </a:cubicBezTo>
                <a:cubicBezTo>
                  <a:pt x="2120887" y="1284250"/>
                  <a:pt x="2160791" y="1299668"/>
                  <a:pt x="2209765" y="1299668"/>
                </a:cubicBezTo>
                <a:cubicBezTo>
                  <a:pt x="2249670" y="1299668"/>
                  <a:pt x="2288758" y="1288150"/>
                  <a:pt x="2327030" y="1265114"/>
                </a:cubicBezTo>
                <a:cubicBezTo>
                  <a:pt x="2365302" y="1242078"/>
                  <a:pt x="2396591" y="1212059"/>
                  <a:pt x="2420896" y="1175056"/>
                </a:cubicBezTo>
                <a:cubicBezTo>
                  <a:pt x="2445202" y="1138054"/>
                  <a:pt x="2457355" y="1100145"/>
                  <a:pt x="2457355" y="1061329"/>
                </a:cubicBezTo>
                <a:cubicBezTo>
                  <a:pt x="2457355" y="1043553"/>
                  <a:pt x="2451732" y="1034665"/>
                  <a:pt x="2440486" y="1034665"/>
                </a:cubicBezTo>
                <a:cubicBezTo>
                  <a:pt x="2431779" y="1034665"/>
                  <a:pt x="2419627" y="1045367"/>
                  <a:pt x="2404028" y="1066770"/>
                </a:cubicBezTo>
                <a:cubicBezTo>
                  <a:pt x="2384075" y="1095429"/>
                  <a:pt x="2361765" y="1118555"/>
                  <a:pt x="2337097" y="1136150"/>
                </a:cubicBezTo>
                <a:cubicBezTo>
                  <a:pt x="2312429" y="1153744"/>
                  <a:pt x="2290119" y="1162541"/>
                  <a:pt x="2270166" y="1162541"/>
                </a:cubicBezTo>
                <a:cubicBezTo>
                  <a:pt x="2258557" y="1162541"/>
                  <a:pt x="2250123" y="1157099"/>
                  <a:pt x="2244863" y="1146216"/>
                </a:cubicBezTo>
                <a:cubicBezTo>
                  <a:pt x="2239603" y="1135333"/>
                  <a:pt x="2236973" y="1118102"/>
                  <a:pt x="2236973" y="1094522"/>
                </a:cubicBezTo>
                <a:cubicBezTo>
                  <a:pt x="2236973" y="1066951"/>
                  <a:pt x="2239149" y="1039925"/>
                  <a:pt x="2243503" y="1013443"/>
                </a:cubicBezTo>
                <a:cubicBezTo>
                  <a:pt x="2247856" y="986961"/>
                  <a:pt x="2255746" y="954221"/>
                  <a:pt x="2267173" y="915224"/>
                </a:cubicBezTo>
                <a:cubicBezTo>
                  <a:pt x="2278601" y="876226"/>
                  <a:pt x="2294835" y="827161"/>
                  <a:pt x="2315875" y="768030"/>
                </a:cubicBezTo>
                <a:cubicBezTo>
                  <a:pt x="2325670" y="741185"/>
                  <a:pt x="2337823" y="714794"/>
                  <a:pt x="2352333" y="688856"/>
                </a:cubicBezTo>
                <a:cubicBezTo>
                  <a:pt x="2366844" y="662918"/>
                  <a:pt x="2377002" y="649949"/>
                  <a:pt x="2382806" y="649949"/>
                </a:cubicBezTo>
                <a:cubicBezTo>
                  <a:pt x="2386433" y="649949"/>
                  <a:pt x="2388247" y="653214"/>
                  <a:pt x="2388247" y="659744"/>
                </a:cubicBezTo>
                <a:cubicBezTo>
                  <a:pt x="2388247" y="683686"/>
                  <a:pt x="2383350" y="718059"/>
                  <a:pt x="2373555" y="762861"/>
                </a:cubicBezTo>
                <a:cubicBezTo>
                  <a:pt x="2363761" y="807663"/>
                  <a:pt x="2351608" y="850560"/>
                  <a:pt x="2337097" y="891553"/>
                </a:cubicBezTo>
                <a:cubicBezTo>
                  <a:pt x="2334558" y="899534"/>
                  <a:pt x="2332381" y="905792"/>
                  <a:pt x="2330567" y="910326"/>
                </a:cubicBezTo>
                <a:cubicBezTo>
                  <a:pt x="2328753" y="914861"/>
                  <a:pt x="2327121" y="919123"/>
                  <a:pt x="2325670" y="923114"/>
                </a:cubicBezTo>
                <a:cubicBezTo>
                  <a:pt x="2308620" y="963381"/>
                  <a:pt x="2293746" y="993491"/>
                  <a:pt x="2281049" y="1013443"/>
                </a:cubicBezTo>
                <a:cubicBezTo>
                  <a:pt x="2271617" y="1028679"/>
                  <a:pt x="2266901" y="1039018"/>
                  <a:pt x="2266901" y="1044460"/>
                </a:cubicBezTo>
                <a:cubicBezTo>
                  <a:pt x="2266901" y="1054255"/>
                  <a:pt x="2273250" y="1059152"/>
                  <a:pt x="2285947" y="1059152"/>
                </a:cubicBezTo>
                <a:cubicBezTo>
                  <a:pt x="2299007" y="1059152"/>
                  <a:pt x="2314243" y="1053710"/>
                  <a:pt x="2331655" y="1042827"/>
                </a:cubicBezTo>
                <a:cubicBezTo>
                  <a:pt x="2349069" y="1031944"/>
                  <a:pt x="2367207" y="1016889"/>
                  <a:pt x="2386071" y="997663"/>
                </a:cubicBezTo>
                <a:cubicBezTo>
                  <a:pt x="2425975" y="957758"/>
                  <a:pt x="2457083" y="910598"/>
                  <a:pt x="2479393" y="856183"/>
                </a:cubicBezTo>
                <a:cubicBezTo>
                  <a:pt x="2501703" y="801768"/>
                  <a:pt x="2512858" y="746083"/>
                  <a:pt x="2512858" y="689128"/>
                </a:cubicBezTo>
                <a:cubicBezTo>
                  <a:pt x="2512858" y="662646"/>
                  <a:pt x="2508505" y="638522"/>
                  <a:pt x="2499799" y="616756"/>
                </a:cubicBezTo>
                <a:cubicBezTo>
                  <a:pt x="2491092" y="594990"/>
                  <a:pt x="2478758" y="578030"/>
                  <a:pt x="2462796" y="565877"/>
                </a:cubicBezTo>
                <a:cubicBezTo>
                  <a:pt x="2446835" y="553725"/>
                  <a:pt x="2429059" y="547648"/>
                  <a:pt x="2409469" y="547648"/>
                </a:cubicBezTo>
                <a:close/>
                <a:moveTo>
                  <a:pt x="1895119" y="547648"/>
                </a:moveTo>
                <a:cubicBezTo>
                  <a:pt x="1869363" y="547648"/>
                  <a:pt x="1845964" y="555448"/>
                  <a:pt x="1824923" y="571047"/>
                </a:cubicBezTo>
                <a:cubicBezTo>
                  <a:pt x="1790823" y="594990"/>
                  <a:pt x="1756360" y="629453"/>
                  <a:pt x="1721535" y="674436"/>
                </a:cubicBezTo>
                <a:cubicBezTo>
                  <a:pt x="1686709" y="719419"/>
                  <a:pt x="1654694" y="769572"/>
                  <a:pt x="1625491" y="824894"/>
                </a:cubicBezTo>
                <a:cubicBezTo>
                  <a:pt x="1596289" y="880216"/>
                  <a:pt x="1572981" y="935176"/>
                  <a:pt x="1555568" y="989772"/>
                </a:cubicBezTo>
                <a:cubicBezTo>
                  <a:pt x="1538155" y="1044369"/>
                  <a:pt x="1529449" y="1091982"/>
                  <a:pt x="1529449" y="1132613"/>
                </a:cubicBezTo>
                <a:cubicBezTo>
                  <a:pt x="1529449" y="1182312"/>
                  <a:pt x="1544866" y="1222579"/>
                  <a:pt x="1575701" y="1253415"/>
                </a:cubicBezTo>
                <a:cubicBezTo>
                  <a:pt x="1606537" y="1284250"/>
                  <a:pt x="1646441" y="1299668"/>
                  <a:pt x="1695415" y="1299668"/>
                </a:cubicBezTo>
                <a:cubicBezTo>
                  <a:pt x="1735320" y="1299668"/>
                  <a:pt x="1774408" y="1288150"/>
                  <a:pt x="1812680" y="1265114"/>
                </a:cubicBezTo>
                <a:cubicBezTo>
                  <a:pt x="1850952" y="1242078"/>
                  <a:pt x="1882241" y="1212059"/>
                  <a:pt x="1906547" y="1175056"/>
                </a:cubicBezTo>
                <a:cubicBezTo>
                  <a:pt x="1930852" y="1138054"/>
                  <a:pt x="1943005" y="1100145"/>
                  <a:pt x="1943005" y="1061329"/>
                </a:cubicBezTo>
                <a:cubicBezTo>
                  <a:pt x="1943005" y="1043553"/>
                  <a:pt x="1937382" y="1034665"/>
                  <a:pt x="1926136" y="1034665"/>
                </a:cubicBezTo>
                <a:cubicBezTo>
                  <a:pt x="1917429" y="1034665"/>
                  <a:pt x="1905277" y="1045367"/>
                  <a:pt x="1889678" y="1066770"/>
                </a:cubicBezTo>
                <a:cubicBezTo>
                  <a:pt x="1869725" y="1095429"/>
                  <a:pt x="1847415" y="1118555"/>
                  <a:pt x="1822747" y="1136150"/>
                </a:cubicBezTo>
                <a:cubicBezTo>
                  <a:pt x="1798079" y="1153744"/>
                  <a:pt x="1775768" y="1162541"/>
                  <a:pt x="1755816" y="1162541"/>
                </a:cubicBezTo>
                <a:cubicBezTo>
                  <a:pt x="1744207" y="1162541"/>
                  <a:pt x="1735773" y="1157099"/>
                  <a:pt x="1730513" y="1146216"/>
                </a:cubicBezTo>
                <a:cubicBezTo>
                  <a:pt x="1725253" y="1135333"/>
                  <a:pt x="1722623" y="1118102"/>
                  <a:pt x="1722623" y="1094522"/>
                </a:cubicBezTo>
                <a:cubicBezTo>
                  <a:pt x="1722623" y="1066951"/>
                  <a:pt x="1724799" y="1039925"/>
                  <a:pt x="1729153" y="1013443"/>
                </a:cubicBezTo>
                <a:cubicBezTo>
                  <a:pt x="1733506" y="986961"/>
                  <a:pt x="1741396" y="954221"/>
                  <a:pt x="1752823" y="915224"/>
                </a:cubicBezTo>
                <a:cubicBezTo>
                  <a:pt x="1764251" y="876226"/>
                  <a:pt x="1780484" y="827161"/>
                  <a:pt x="1801525" y="768030"/>
                </a:cubicBezTo>
                <a:cubicBezTo>
                  <a:pt x="1811320" y="741185"/>
                  <a:pt x="1823473" y="714794"/>
                  <a:pt x="1837983" y="688856"/>
                </a:cubicBezTo>
                <a:cubicBezTo>
                  <a:pt x="1852494" y="662918"/>
                  <a:pt x="1862651" y="649949"/>
                  <a:pt x="1868456" y="649949"/>
                </a:cubicBezTo>
                <a:cubicBezTo>
                  <a:pt x="1872083" y="649949"/>
                  <a:pt x="1873897" y="653214"/>
                  <a:pt x="1873897" y="659744"/>
                </a:cubicBezTo>
                <a:cubicBezTo>
                  <a:pt x="1873897" y="683686"/>
                  <a:pt x="1869000" y="718059"/>
                  <a:pt x="1859205" y="762861"/>
                </a:cubicBezTo>
                <a:cubicBezTo>
                  <a:pt x="1849410" y="807663"/>
                  <a:pt x="1837258" y="850560"/>
                  <a:pt x="1822747" y="891553"/>
                </a:cubicBezTo>
                <a:cubicBezTo>
                  <a:pt x="1820208" y="899534"/>
                  <a:pt x="1818031" y="905792"/>
                  <a:pt x="1816217" y="910326"/>
                </a:cubicBezTo>
                <a:cubicBezTo>
                  <a:pt x="1814403" y="914861"/>
                  <a:pt x="1812771" y="919123"/>
                  <a:pt x="1811320" y="923114"/>
                </a:cubicBezTo>
                <a:cubicBezTo>
                  <a:pt x="1794270" y="963381"/>
                  <a:pt x="1779396" y="993491"/>
                  <a:pt x="1766699" y="1013443"/>
                </a:cubicBezTo>
                <a:cubicBezTo>
                  <a:pt x="1757267" y="1028679"/>
                  <a:pt x="1752551" y="1039018"/>
                  <a:pt x="1752551" y="1044460"/>
                </a:cubicBezTo>
                <a:cubicBezTo>
                  <a:pt x="1752551" y="1054255"/>
                  <a:pt x="1758900" y="1059152"/>
                  <a:pt x="1771597" y="1059152"/>
                </a:cubicBezTo>
                <a:cubicBezTo>
                  <a:pt x="1784656" y="1059152"/>
                  <a:pt x="1799893" y="1053710"/>
                  <a:pt x="1817305" y="1042827"/>
                </a:cubicBezTo>
                <a:cubicBezTo>
                  <a:pt x="1834718" y="1031944"/>
                  <a:pt x="1852857" y="1016889"/>
                  <a:pt x="1871721" y="997663"/>
                </a:cubicBezTo>
                <a:cubicBezTo>
                  <a:pt x="1911625" y="957758"/>
                  <a:pt x="1942733" y="910598"/>
                  <a:pt x="1965043" y="856183"/>
                </a:cubicBezTo>
                <a:cubicBezTo>
                  <a:pt x="1987353" y="801768"/>
                  <a:pt x="1998508" y="746083"/>
                  <a:pt x="1998508" y="689128"/>
                </a:cubicBezTo>
                <a:cubicBezTo>
                  <a:pt x="1998508" y="662646"/>
                  <a:pt x="1994155" y="638522"/>
                  <a:pt x="1985449" y="616756"/>
                </a:cubicBezTo>
                <a:cubicBezTo>
                  <a:pt x="1976742" y="594990"/>
                  <a:pt x="1964408" y="578030"/>
                  <a:pt x="1948446" y="565877"/>
                </a:cubicBezTo>
                <a:cubicBezTo>
                  <a:pt x="1932484" y="553725"/>
                  <a:pt x="1914709" y="547648"/>
                  <a:pt x="1895119" y="547648"/>
                </a:cubicBezTo>
                <a:close/>
                <a:moveTo>
                  <a:pt x="514887" y="547648"/>
                </a:moveTo>
                <a:cubicBezTo>
                  <a:pt x="485480" y="547648"/>
                  <a:pt x="461339" y="556536"/>
                  <a:pt x="442463" y="574312"/>
                </a:cubicBezTo>
                <a:cubicBezTo>
                  <a:pt x="436291" y="581204"/>
                  <a:pt x="428848" y="590818"/>
                  <a:pt x="420136" y="603152"/>
                </a:cubicBezTo>
                <a:cubicBezTo>
                  <a:pt x="398716" y="640154"/>
                  <a:pt x="370763" y="712884"/>
                  <a:pt x="336277" y="821340"/>
                </a:cubicBezTo>
                <a:cubicBezTo>
                  <a:pt x="321007" y="871391"/>
                  <a:pt x="310645" y="904213"/>
                  <a:pt x="305192" y="919806"/>
                </a:cubicBezTo>
                <a:cubicBezTo>
                  <a:pt x="292518" y="923797"/>
                  <a:pt x="279480" y="932507"/>
                  <a:pt x="266077" y="945938"/>
                </a:cubicBezTo>
                <a:cubicBezTo>
                  <a:pt x="252674" y="959369"/>
                  <a:pt x="241536" y="974523"/>
                  <a:pt x="232663" y="991401"/>
                </a:cubicBezTo>
                <a:cubicBezTo>
                  <a:pt x="223789" y="1008278"/>
                  <a:pt x="219352" y="1023431"/>
                  <a:pt x="219352" y="1036859"/>
                </a:cubicBezTo>
                <a:cubicBezTo>
                  <a:pt x="219352" y="1055734"/>
                  <a:pt x="233540" y="1067892"/>
                  <a:pt x="261915" y="1073334"/>
                </a:cubicBezTo>
                <a:cubicBezTo>
                  <a:pt x="250278" y="1104526"/>
                  <a:pt x="239731" y="1137440"/>
                  <a:pt x="230273" y="1172076"/>
                </a:cubicBezTo>
                <a:cubicBezTo>
                  <a:pt x="220816" y="1206712"/>
                  <a:pt x="216087" y="1230741"/>
                  <a:pt x="216087" y="1244164"/>
                </a:cubicBezTo>
                <a:cubicBezTo>
                  <a:pt x="216087" y="1262665"/>
                  <a:pt x="224241" y="1277811"/>
                  <a:pt x="240549" y="1289601"/>
                </a:cubicBezTo>
                <a:cubicBezTo>
                  <a:pt x="256856" y="1301391"/>
                  <a:pt x="278418" y="1307286"/>
                  <a:pt x="305235" y="1307286"/>
                </a:cubicBezTo>
                <a:cubicBezTo>
                  <a:pt x="338938" y="1307286"/>
                  <a:pt x="367566" y="1296575"/>
                  <a:pt x="391117" y="1275155"/>
                </a:cubicBezTo>
                <a:cubicBezTo>
                  <a:pt x="398004" y="1266806"/>
                  <a:pt x="402715" y="1260452"/>
                  <a:pt x="405248" y="1256093"/>
                </a:cubicBezTo>
                <a:cubicBezTo>
                  <a:pt x="417934" y="1234672"/>
                  <a:pt x="434148" y="1189695"/>
                  <a:pt x="453890" y="1121160"/>
                </a:cubicBezTo>
                <a:cubicBezTo>
                  <a:pt x="457915" y="1107743"/>
                  <a:pt x="460840" y="1097044"/>
                  <a:pt x="462665" y="1089063"/>
                </a:cubicBezTo>
                <a:lnTo>
                  <a:pt x="473633" y="1053166"/>
                </a:lnTo>
                <a:lnTo>
                  <a:pt x="667130" y="1055887"/>
                </a:lnTo>
                <a:cubicBezTo>
                  <a:pt x="664619" y="1064231"/>
                  <a:pt x="660136" y="1077472"/>
                  <a:pt x="653680" y="1095610"/>
                </a:cubicBezTo>
                <a:cubicBezTo>
                  <a:pt x="626410" y="1177959"/>
                  <a:pt x="612775" y="1232193"/>
                  <a:pt x="612775" y="1258312"/>
                </a:cubicBezTo>
                <a:cubicBezTo>
                  <a:pt x="612775" y="1273548"/>
                  <a:pt x="617680" y="1285338"/>
                  <a:pt x="627492" y="1293682"/>
                </a:cubicBezTo>
                <a:cubicBezTo>
                  <a:pt x="637304" y="1302026"/>
                  <a:pt x="650749" y="1306197"/>
                  <a:pt x="667828" y="1306197"/>
                </a:cubicBezTo>
                <a:cubicBezTo>
                  <a:pt x="682724" y="1306197"/>
                  <a:pt x="701437" y="1301939"/>
                  <a:pt x="723969" y="1293422"/>
                </a:cubicBezTo>
                <a:cubicBezTo>
                  <a:pt x="746500" y="1284906"/>
                  <a:pt x="766486" y="1273945"/>
                  <a:pt x="783928" y="1260540"/>
                </a:cubicBezTo>
                <a:cubicBezTo>
                  <a:pt x="791920" y="1254378"/>
                  <a:pt x="799005" y="1246947"/>
                  <a:pt x="805184" y="1238246"/>
                </a:cubicBezTo>
                <a:cubicBezTo>
                  <a:pt x="810274" y="1230277"/>
                  <a:pt x="815453" y="1220403"/>
                  <a:pt x="820722" y="1208624"/>
                </a:cubicBezTo>
                <a:cubicBezTo>
                  <a:pt x="825990" y="1196845"/>
                  <a:pt x="832628" y="1180349"/>
                  <a:pt x="840634" y="1159136"/>
                </a:cubicBezTo>
                <a:cubicBezTo>
                  <a:pt x="848641" y="1137922"/>
                  <a:pt x="856464" y="1116801"/>
                  <a:pt x="864105" y="1095772"/>
                </a:cubicBezTo>
                <a:cubicBezTo>
                  <a:pt x="869201" y="1081267"/>
                  <a:pt x="873021" y="1071296"/>
                  <a:pt x="875566" y="1065860"/>
                </a:cubicBezTo>
                <a:lnTo>
                  <a:pt x="877752" y="1057154"/>
                </a:lnTo>
                <a:cubicBezTo>
                  <a:pt x="899784" y="1052795"/>
                  <a:pt x="914592" y="1048617"/>
                  <a:pt x="922176" y="1044621"/>
                </a:cubicBezTo>
                <a:cubicBezTo>
                  <a:pt x="930123" y="1039900"/>
                  <a:pt x="939605" y="1031818"/>
                  <a:pt x="950621" y="1020377"/>
                </a:cubicBezTo>
                <a:cubicBezTo>
                  <a:pt x="961637" y="1008935"/>
                  <a:pt x="972023" y="995769"/>
                  <a:pt x="981778" y="980879"/>
                </a:cubicBezTo>
                <a:cubicBezTo>
                  <a:pt x="991528" y="965988"/>
                  <a:pt x="996402" y="954547"/>
                  <a:pt x="996402" y="946555"/>
                </a:cubicBezTo>
                <a:cubicBezTo>
                  <a:pt x="996402" y="934572"/>
                  <a:pt x="990640" y="925039"/>
                  <a:pt x="979117" y="917957"/>
                </a:cubicBezTo>
                <a:cubicBezTo>
                  <a:pt x="967593" y="910875"/>
                  <a:pt x="951929" y="907333"/>
                  <a:pt x="932124" y="907333"/>
                </a:cubicBezTo>
                <a:cubicBezTo>
                  <a:pt x="930685" y="907333"/>
                  <a:pt x="929425" y="907424"/>
                  <a:pt x="928345" y="907605"/>
                </a:cubicBezTo>
                <a:cubicBezTo>
                  <a:pt x="927265" y="907787"/>
                  <a:pt x="926005" y="908059"/>
                  <a:pt x="924566" y="908422"/>
                </a:cubicBezTo>
                <a:cubicBezTo>
                  <a:pt x="926022" y="904454"/>
                  <a:pt x="930398" y="893457"/>
                  <a:pt x="937693" y="875432"/>
                </a:cubicBezTo>
                <a:cubicBezTo>
                  <a:pt x="987030" y="753406"/>
                  <a:pt x="1011698" y="669357"/>
                  <a:pt x="1011698" y="623285"/>
                </a:cubicBezTo>
                <a:cubicBezTo>
                  <a:pt x="1011698" y="574312"/>
                  <a:pt x="983385" y="549825"/>
                  <a:pt x="926759" y="549825"/>
                </a:cubicBezTo>
                <a:cubicBezTo>
                  <a:pt x="893589" y="549825"/>
                  <a:pt x="867529" y="560164"/>
                  <a:pt x="848580" y="580842"/>
                </a:cubicBezTo>
                <a:cubicBezTo>
                  <a:pt x="840559" y="589185"/>
                  <a:pt x="831993" y="601701"/>
                  <a:pt x="822881" y="618388"/>
                </a:cubicBezTo>
                <a:cubicBezTo>
                  <a:pt x="813770" y="635075"/>
                  <a:pt x="804770" y="654393"/>
                  <a:pt x="795882" y="676340"/>
                </a:cubicBezTo>
                <a:cubicBezTo>
                  <a:pt x="786994" y="698288"/>
                  <a:pt x="776383" y="727309"/>
                  <a:pt x="764049" y="763405"/>
                </a:cubicBezTo>
                <a:cubicBezTo>
                  <a:pt x="751715" y="799500"/>
                  <a:pt x="739925" y="836049"/>
                  <a:pt x="728679" y="873052"/>
                </a:cubicBezTo>
                <a:lnTo>
                  <a:pt x="718884" y="907333"/>
                </a:lnTo>
                <a:lnTo>
                  <a:pt x="518203" y="911687"/>
                </a:lnTo>
                <a:lnTo>
                  <a:pt x="520379" y="907333"/>
                </a:lnTo>
                <a:cubicBezTo>
                  <a:pt x="521830" y="903343"/>
                  <a:pt x="523372" y="898899"/>
                  <a:pt x="525004" y="894002"/>
                </a:cubicBezTo>
                <a:cubicBezTo>
                  <a:pt x="526637" y="889104"/>
                  <a:pt x="527816" y="885386"/>
                  <a:pt x="528541" y="882846"/>
                </a:cubicBezTo>
                <a:cubicBezTo>
                  <a:pt x="580423" y="729781"/>
                  <a:pt x="606364" y="642906"/>
                  <a:pt x="606364" y="622223"/>
                </a:cubicBezTo>
                <a:cubicBezTo>
                  <a:pt x="606364" y="607343"/>
                  <a:pt x="602643" y="594370"/>
                  <a:pt x="595200" y="583303"/>
                </a:cubicBezTo>
                <a:cubicBezTo>
                  <a:pt x="587758" y="572236"/>
                  <a:pt x="577049" y="563526"/>
                  <a:pt x="563074" y="557175"/>
                </a:cubicBezTo>
                <a:cubicBezTo>
                  <a:pt x="549099" y="550824"/>
                  <a:pt x="533036" y="547648"/>
                  <a:pt x="514887" y="547648"/>
                </a:cubicBezTo>
                <a:close/>
                <a:moveTo>
                  <a:pt x="781644" y="0"/>
                </a:moveTo>
                <a:lnTo>
                  <a:pt x="2530724" y="0"/>
                </a:lnTo>
                <a:cubicBezTo>
                  <a:pt x="2962414" y="0"/>
                  <a:pt x="3312368" y="308574"/>
                  <a:pt x="3312368" y="689218"/>
                </a:cubicBezTo>
                <a:lnTo>
                  <a:pt x="3312368" y="1279077"/>
                </a:lnTo>
                <a:cubicBezTo>
                  <a:pt x="3312368" y="1659721"/>
                  <a:pt x="2962414" y="1968294"/>
                  <a:pt x="2530724" y="1968294"/>
                </a:cubicBezTo>
                <a:lnTo>
                  <a:pt x="1459561" y="1968294"/>
                </a:lnTo>
                <a:lnTo>
                  <a:pt x="1459419" y="1968542"/>
                </a:lnTo>
                <a:cubicBezTo>
                  <a:pt x="1252373" y="2291049"/>
                  <a:pt x="901745" y="2503088"/>
                  <a:pt x="504056" y="2503088"/>
                </a:cubicBezTo>
                <a:cubicBezTo>
                  <a:pt x="685376" y="2359981"/>
                  <a:pt x="829392" y="2176131"/>
                  <a:pt x="928078" y="1968429"/>
                </a:cubicBezTo>
                <a:lnTo>
                  <a:pt x="928133" y="1968294"/>
                </a:lnTo>
                <a:lnTo>
                  <a:pt x="781644" y="1968294"/>
                </a:lnTo>
                <a:cubicBezTo>
                  <a:pt x="349954" y="1968294"/>
                  <a:pt x="0" y="1659721"/>
                  <a:pt x="0" y="1279077"/>
                </a:cubicBezTo>
                <a:lnTo>
                  <a:pt x="0" y="689218"/>
                </a:lnTo>
                <a:cubicBezTo>
                  <a:pt x="0" y="308574"/>
                  <a:pt x="349954" y="0"/>
                  <a:pt x="781644" y="0"/>
                </a:cubicBezTo>
                <a:close/>
              </a:path>
            </a:pathLst>
          </a:custGeom>
          <a:solidFill>
            <a:srgbClr val="170B3C"/>
          </a:solidFill>
          <a:ln>
            <a:noFill/>
          </a:ln>
          <a:effectLst/>
        </p:spPr>
        <p:txBody>
          <a:bodyPr rot="0" spcFirstLastPara="0" vertOverflow="overflow" horzOverflow="overflow" vert="horz" wrap="square" lIns="68589" tIns="34295" rIns="68589" bIns="34295" numCol="1" spcCol="0" rtlCol="0" fromWordArt="0" anchor="t" anchorCtr="0" forceAA="0" compatLnSpc="1">
            <a:prstTxWarp prst="textNoShape">
              <a:avLst/>
            </a:prstTxWarp>
            <a:noAutofit/>
          </a:bodyPr>
          <a:lstStyle/>
          <a:p>
            <a:pPr algn="ctr"/>
            <a:endParaRPr lang="en-AU" sz="6600">
              <a:solidFill>
                <a:schemeClr val="bg1"/>
              </a:solidFill>
              <a:latin typeface="Forte" panose="03060902040502070203" pitchFamily="66" charset="0"/>
            </a:endParaRPr>
          </a:p>
        </p:txBody>
      </p:sp>
      <p:cxnSp>
        <p:nvCxnSpPr>
          <p:cNvPr id="7" name="Straight Connector 6">
            <a:extLst>
              <a:ext uri="{FF2B5EF4-FFF2-40B4-BE49-F238E27FC236}">
                <a16:creationId xmlns:a16="http://schemas.microsoft.com/office/drawing/2014/main" xmlns="" id="{65E8EBC9-DB48-46DE-AB57-8F238D500D2E}"/>
              </a:ext>
            </a:extLst>
          </p:cNvPr>
          <p:cNvCxnSpPr>
            <a:cxnSpLocks/>
          </p:cNvCxnSpPr>
          <p:nvPr userDrawn="1"/>
        </p:nvCxnSpPr>
        <p:spPr>
          <a:xfrm>
            <a:off x="342960" y="228671"/>
            <a:ext cx="0" cy="466562"/>
          </a:xfrm>
          <a:prstGeom prst="line">
            <a:avLst/>
          </a:prstGeom>
          <a:ln cmpd="sng">
            <a:solidFill>
              <a:srgbClr val="F89721"/>
            </a:solidFill>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xmlns="" id="{1E91E6F3-1CFD-4209-938D-C7FF5F92DF46}"/>
              </a:ext>
            </a:extLst>
          </p:cNvPr>
          <p:cNvSpPr txBox="1"/>
          <p:nvPr userDrawn="1"/>
        </p:nvSpPr>
        <p:spPr>
          <a:xfrm>
            <a:off x="413610" y="169463"/>
            <a:ext cx="7245819" cy="577259"/>
          </a:xfrm>
          <a:prstGeom prst="rect">
            <a:avLst/>
          </a:prstGeom>
          <a:noFill/>
        </p:spPr>
        <p:txBody>
          <a:bodyPr wrap="square" lIns="68589" tIns="34295" rIns="68589" bIns="34295" rtlCol="0">
            <a:spAutoFit/>
          </a:bodyPr>
          <a:lstStyle/>
          <a:p>
            <a:r>
              <a:rPr lang="en-AU" sz="3300" b="1" spc="75">
                <a:solidFill>
                  <a:srgbClr val="F89721"/>
                </a:solidFill>
                <a:latin typeface="+mj-lt"/>
                <a:cs typeface="Arial" panose="020B0604020202020204" pitchFamily="34" charset="0"/>
              </a:rPr>
              <a:t>Nice to meet you!</a:t>
            </a:r>
            <a:endParaRPr lang="en-AU" sz="4100" b="1" spc="75">
              <a:solidFill>
                <a:srgbClr val="F89721"/>
              </a:solidFill>
              <a:latin typeface="+mj-lt"/>
              <a:cs typeface="Arial" panose="020B0604020202020204" pitchFamily="34" charset="0"/>
            </a:endParaRPr>
          </a:p>
        </p:txBody>
      </p:sp>
      <p:cxnSp>
        <p:nvCxnSpPr>
          <p:cNvPr id="25" name="Straight Connector 24">
            <a:extLst>
              <a:ext uri="{FF2B5EF4-FFF2-40B4-BE49-F238E27FC236}">
                <a16:creationId xmlns:a16="http://schemas.microsoft.com/office/drawing/2014/main" xmlns="" id="{C54C6182-2ED2-407A-958F-9E63E84F9075}"/>
              </a:ext>
            </a:extLst>
          </p:cNvPr>
          <p:cNvCxnSpPr>
            <a:cxnSpLocks/>
          </p:cNvCxnSpPr>
          <p:nvPr userDrawn="1"/>
        </p:nvCxnSpPr>
        <p:spPr>
          <a:xfrm>
            <a:off x="342960" y="228671"/>
            <a:ext cx="0" cy="466562"/>
          </a:xfrm>
          <a:prstGeom prst="line">
            <a:avLst/>
          </a:prstGeom>
          <a:ln cmpd="sng">
            <a:solidFill>
              <a:srgbClr val="F89721"/>
            </a:solidFill>
          </a:ln>
          <a:effectLst/>
        </p:spPr>
        <p:style>
          <a:lnRef idx="2">
            <a:schemeClr val="accent1"/>
          </a:lnRef>
          <a:fillRef idx="0">
            <a:schemeClr val="accent1"/>
          </a:fillRef>
          <a:effectRef idx="1">
            <a:schemeClr val="accent1"/>
          </a:effectRef>
          <a:fontRef idx="minor">
            <a:schemeClr val="tx1"/>
          </a:fontRef>
        </p:style>
      </p:cxnSp>
      <p:sp>
        <p:nvSpPr>
          <p:cNvPr id="9" name="Text Placeholder 8">
            <a:extLst>
              <a:ext uri="{FF2B5EF4-FFF2-40B4-BE49-F238E27FC236}">
                <a16:creationId xmlns:a16="http://schemas.microsoft.com/office/drawing/2014/main" xmlns="" id="{AF3B500D-7A0D-4272-9808-634F2867D82D}"/>
              </a:ext>
            </a:extLst>
          </p:cNvPr>
          <p:cNvSpPr>
            <a:spLocks noGrp="1"/>
          </p:cNvSpPr>
          <p:nvPr>
            <p:ph type="body" sz="quarter" idx="10" hasCustomPrompt="1"/>
          </p:nvPr>
        </p:nvSpPr>
        <p:spPr>
          <a:xfrm>
            <a:off x="629672" y="4227822"/>
            <a:ext cx="2358163" cy="402758"/>
          </a:xfrm>
          <a:prstGeom prst="rect">
            <a:avLst/>
          </a:prstGeom>
        </p:spPr>
        <p:txBody>
          <a:bodyPr lIns="68589" tIns="34295" rIns="68589" bIns="34295"/>
          <a:lstStyle>
            <a:lvl1pPr marL="0" indent="0">
              <a:buNone/>
              <a:defRPr b="1">
                <a:solidFill>
                  <a:srgbClr val="F89721"/>
                </a:solidFill>
                <a:latin typeface="+mj-lt"/>
              </a:defRPr>
            </a:lvl1pPr>
            <a:lvl2pPr marL="342946" indent="0">
              <a:buNone/>
              <a:defRPr/>
            </a:lvl2pPr>
          </a:lstStyle>
          <a:p>
            <a:pPr lvl="0"/>
            <a:r>
              <a:rPr lang="en-US"/>
              <a:t>Staff name</a:t>
            </a:r>
          </a:p>
        </p:txBody>
      </p:sp>
      <p:sp>
        <p:nvSpPr>
          <p:cNvPr id="18" name="Text Placeholder 8">
            <a:extLst>
              <a:ext uri="{FF2B5EF4-FFF2-40B4-BE49-F238E27FC236}">
                <a16:creationId xmlns:a16="http://schemas.microsoft.com/office/drawing/2014/main" xmlns="" id="{1EFF7711-66B3-4B32-BB6E-74EFA74271AE}"/>
              </a:ext>
            </a:extLst>
          </p:cNvPr>
          <p:cNvSpPr>
            <a:spLocks noGrp="1"/>
          </p:cNvSpPr>
          <p:nvPr>
            <p:ph type="body" sz="quarter" idx="12" hasCustomPrompt="1"/>
          </p:nvPr>
        </p:nvSpPr>
        <p:spPr>
          <a:xfrm>
            <a:off x="629672" y="4663734"/>
            <a:ext cx="2358163" cy="363958"/>
          </a:xfrm>
          <a:prstGeom prst="rect">
            <a:avLst/>
          </a:prstGeom>
        </p:spPr>
        <p:txBody>
          <a:bodyPr lIns="68589" tIns="34295" rIns="68589" bIns="34295"/>
          <a:lstStyle>
            <a:lvl1pPr marL="0" indent="0">
              <a:buNone/>
              <a:defRPr sz="1500" b="0">
                <a:solidFill>
                  <a:schemeClr val="tx1"/>
                </a:solidFill>
                <a:latin typeface="+mn-lt"/>
              </a:defRPr>
            </a:lvl1pPr>
            <a:lvl2pPr marL="342946" indent="0">
              <a:buNone/>
              <a:defRPr/>
            </a:lvl2pPr>
          </a:lstStyle>
          <a:p>
            <a:pPr lvl="0"/>
            <a:r>
              <a:rPr lang="en-US"/>
              <a:t>Staff title</a:t>
            </a:r>
          </a:p>
        </p:txBody>
      </p:sp>
      <p:sp>
        <p:nvSpPr>
          <p:cNvPr id="19" name="Text Placeholder 8">
            <a:extLst>
              <a:ext uri="{FF2B5EF4-FFF2-40B4-BE49-F238E27FC236}">
                <a16:creationId xmlns:a16="http://schemas.microsoft.com/office/drawing/2014/main" xmlns="" id="{F59D51C6-8462-4099-A1AA-C9F7E09BEEF7}"/>
              </a:ext>
            </a:extLst>
          </p:cNvPr>
          <p:cNvSpPr>
            <a:spLocks noGrp="1"/>
          </p:cNvSpPr>
          <p:nvPr>
            <p:ph type="body" sz="quarter" idx="13" hasCustomPrompt="1"/>
          </p:nvPr>
        </p:nvSpPr>
        <p:spPr>
          <a:xfrm>
            <a:off x="3056472" y="4227822"/>
            <a:ext cx="2358163" cy="402758"/>
          </a:xfrm>
          <a:prstGeom prst="rect">
            <a:avLst/>
          </a:prstGeom>
        </p:spPr>
        <p:txBody>
          <a:bodyPr lIns="68589" tIns="34295" rIns="68589" bIns="34295"/>
          <a:lstStyle>
            <a:lvl1pPr marL="0" indent="0">
              <a:buNone/>
              <a:defRPr b="1">
                <a:solidFill>
                  <a:srgbClr val="F89721"/>
                </a:solidFill>
                <a:latin typeface="+mj-lt"/>
              </a:defRPr>
            </a:lvl1pPr>
            <a:lvl2pPr marL="342946" indent="0">
              <a:buNone/>
              <a:defRPr/>
            </a:lvl2pPr>
          </a:lstStyle>
          <a:p>
            <a:pPr lvl="0"/>
            <a:r>
              <a:rPr lang="en-US"/>
              <a:t>Staff name</a:t>
            </a:r>
          </a:p>
        </p:txBody>
      </p:sp>
      <p:sp>
        <p:nvSpPr>
          <p:cNvPr id="23" name="Text Placeholder 8">
            <a:extLst>
              <a:ext uri="{FF2B5EF4-FFF2-40B4-BE49-F238E27FC236}">
                <a16:creationId xmlns:a16="http://schemas.microsoft.com/office/drawing/2014/main" xmlns="" id="{F0C31DE9-3C98-44D5-8D08-17C9314C9297}"/>
              </a:ext>
            </a:extLst>
          </p:cNvPr>
          <p:cNvSpPr>
            <a:spLocks noGrp="1"/>
          </p:cNvSpPr>
          <p:nvPr>
            <p:ph type="body" sz="quarter" idx="14" hasCustomPrompt="1"/>
          </p:nvPr>
        </p:nvSpPr>
        <p:spPr>
          <a:xfrm>
            <a:off x="3056472" y="4663734"/>
            <a:ext cx="2358163" cy="363958"/>
          </a:xfrm>
          <a:prstGeom prst="rect">
            <a:avLst/>
          </a:prstGeom>
        </p:spPr>
        <p:txBody>
          <a:bodyPr lIns="68589" tIns="34295" rIns="68589" bIns="34295"/>
          <a:lstStyle>
            <a:lvl1pPr marL="0" indent="0">
              <a:buNone/>
              <a:defRPr sz="1500" b="0">
                <a:solidFill>
                  <a:schemeClr val="tx1"/>
                </a:solidFill>
                <a:latin typeface="+mn-lt"/>
              </a:defRPr>
            </a:lvl1pPr>
            <a:lvl2pPr marL="342946" indent="0">
              <a:buNone/>
              <a:defRPr/>
            </a:lvl2pPr>
          </a:lstStyle>
          <a:p>
            <a:pPr lvl="0"/>
            <a:r>
              <a:rPr lang="en-US"/>
              <a:t>Staff title</a:t>
            </a:r>
          </a:p>
        </p:txBody>
      </p:sp>
      <p:sp>
        <p:nvSpPr>
          <p:cNvPr id="15" name="Picture Placeholder 2">
            <a:extLst>
              <a:ext uri="{FF2B5EF4-FFF2-40B4-BE49-F238E27FC236}">
                <a16:creationId xmlns:a16="http://schemas.microsoft.com/office/drawing/2014/main" xmlns="" id="{8538240F-6038-4746-B89B-B3D0F59BFB9F}"/>
              </a:ext>
            </a:extLst>
          </p:cNvPr>
          <p:cNvSpPr>
            <a:spLocks noGrp="1"/>
          </p:cNvSpPr>
          <p:nvPr>
            <p:ph type="pic" sz="quarter" idx="22" hasCustomPrompt="1"/>
          </p:nvPr>
        </p:nvSpPr>
        <p:spPr>
          <a:xfrm>
            <a:off x="685919" y="1445489"/>
            <a:ext cx="2052584" cy="2556246"/>
          </a:xfrm>
          <a:prstGeom prst="rect">
            <a:avLst/>
          </a:prstGeom>
          <a:solidFill>
            <a:srgbClr val="F2F2F2"/>
          </a:solidFill>
        </p:spPr>
        <p:txBody>
          <a:bodyPr lIns="68589" tIns="34295" rIns="68589" bIns="34295" anchor="ctr"/>
          <a:lstStyle>
            <a:lvl1pPr marL="0" indent="0">
              <a:buNone/>
              <a:defRPr lang="en-AU" sz="1800"/>
            </a:lvl1pPr>
          </a:lstStyle>
          <a:p>
            <a:pPr marL="257209" lvl="0" indent="-257209" algn="ctr"/>
            <a:r>
              <a:rPr lang="en-AU"/>
              <a:t>Image of your host</a:t>
            </a:r>
          </a:p>
        </p:txBody>
      </p:sp>
      <p:sp>
        <p:nvSpPr>
          <p:cNvPr id="16" name="Picture Placeholder 2">
            <a:extLst>
              <a:ext uri="{FF2B5EF4-FFF2-40B4-BE49-F238E27FC236}">
                <a16:creationId xmlns:a16="http://schemas.microsoft.com/office/drawing/2014/main" xmlns="" id="{5B1D930A-26FA-4F6B-9AA8-75CFEE00CE99}"/>
              </a:ext>
            </a:extLst>
          </p:cNvPr>
          <p:cNvSpPr>
            <a:spLocks noGrp="1"/>
          </p:cNvSpPr>
          <p:nvPr>
            <p:ph type="pic" sz="quarter" idx="23" hasCustomPrompt="1"/>
          </p:nvPr>
        </p:nvSpPr>
        <p:spPr>
          <a:xfrm>
            <a:off x="3143796" y="1445489"/>
            <a:ext cx="2052584" cy="2556246"/>
          </a:xfrm>
          <a:prstGeom prst="rect">
            <a:avLst/>
          </a:prstGeom>
          <a:solidFill>
            <a:srgbClr val="F2F2F2"/>
          </a:solidFill>
        </p:spPr>
        <p:txBody>
          <a:bodyPr lIns="68589" tIns="34295" rIns="68589" bIns="34295" anchor="ctr"/>
          <a:lstStyle>
            <a:lvl1pPr marL="0" indent="0">
              <a:buNone/>
              <a:defRPr lang="en-AU" sz="1800"/>
            </a:lvl1pPr>
          </a:lstStyle>
          <a:p>
            <a:pPr marL="257209" lvl="0" indent="-257209" algn="ctr"/>
            <a:r>
              <a:rPr lang="en-AU"/>
              <a:t>Image of your host</a:t>
            </a:r>
          </a:p>
        </p:txBody>
      </p:sp>
    </p:spTree>
    <p:extLst>
      <p:ext uri="{BB962C8B-B14F-4D97-AF65-F5344CB8AC3E}">
        <p14:creationId xmlns:p14="http://schemas.microsoft.com/office/powerpoint/2010/main" val="1508207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bout Ozchi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FF8DF02-5595-4A48-A595-A2F1097024CC}"/>
              </a:ext>
            </a:extLst>
          </p:cNvPr>
          <p:cNvSpPr txBox="1"/>
          <p:nvPr userDrawn="1"/>
        </p:nvSpPr>
        <p:spPr>
          <a:xfrm>
            <a:off x="413610" y="141524"/>
            <a:ext cx="5995707" cy="531078"/>
          </a:xfrm>
          <a:prstGeom prst="rect">
            <a:avLst/>
          </a:prstGeom>
          <a:noFill/>
        </p:spPr>
        <p:txBody>
          <a:bodyPr wrap="square" lIns="68589" tIns="34295" rIns="68589" bIns="34295" rtlCol="0">
            <a:spAutoFit/>
          </a:bodyPr>
          <a:lstStyle/>
          <a:p>
            <a:r>
              <a:rPr lang="en-AU" sz="3000" b="1">
                <a:solidFill>
                  <a:schemeClr val="bg1"/>
                </a:solidFill>
                <a:latin typeface="Calibri" panose="020F0502020204030204" pitchFamily="34" charset="0"/>
                <a:cs typeface="Calibri" panose="020F0502020204030204" pitchFamily="34" charset="0"/>
              </a:rPr>
              <a:t>About OzChild</a:t>
            </a:r>
          </a:p>
        </p:txBody>
      </p:sp>
      <p:grpSp>
        <p:nvGrpSpPr>
          <p:cNvPr id="4" name="Group 3">
            <a:extLst>
              <a:ext uri="{FF2B5EF4-FFF2-40B4-BE49-F238E27FC236}">
                <a16:creationId xmlns:a16="http://schemas.microsoft.com/office/drawing/2014/main" xmlns="" id="{BB99723D-8CAC-4CB1-9791-E55EE09BF813}"/>
              </a:ext>
            </a:extLst>
          </p:cNvPr>
          <p:cNvGrpSpPr/>
          <p:nvPr userDrawn="1"/>
        </p:nvGrpSpPr>
        <p:grpSpPr>
          <a:xfrm>
            <a:off x="-49178" y="3886128"/>
            <a:ext cx="9031268" cy="1206962"/>
            <a:chOff x="1001840" y="4684420"/>
            <a:chExt cx="9270834" cy="1608786"/>
          </a:xfrm>
        </p:grpSpPr>
        <p:sp>
          <p:nvSpPr>
            <p:cNvPr id="5" name="TextBox 4">
              <a:extLst>
                <a:ext uri="{FF2B5EF4-FFF2-40B4-BE49-F238E27FC236}">
                  <a16:creationId xmlns:a16="http://schemas.microsoft.com/office/drawing/2014/main" xmlns="" id="{365D8F3F-7F87-4498-AFF5-67C698BA86CC}"/>
                </a:ext>
              </a:extLst>
            </p:cNvPr>
            <p:cNvSpPr txBox="1"/>
            <p:nvPr/>
          </p:nvSpPr>
          <p:spPr>
            <a:xfrm>
              <a:off x="1001840" y="5401525"/>
              <a:ext cx="9270834" cy="430754"/>
            </a:xfrm>
            <a:prstGeom prst="rect">
              <a:avLst/>
            </a:prstGeom>
            <a:noFill/>
          </p:spPr>
          <p:txBody>
            <a:bodyPr wrap="square" rtlCol="0">
              <a:spAutoFit/>
            </a:bodyPr>
            <a:lstStyle/>
            <a:p>
              <a:pPr algn="ctr"/>
              <a:r>
                <a:rPr lang="en-US" sz="1500" b="1">
                  <a:solidFill>
                    <a:srgbClr val="F89721"/>
                  </a:solidFill>
                  <a:latin typeface="Calibri" panose="020F0502020204030204" pitchFamily="34" charset="0"/>
                  <a:cs typeface="Calibri" panose="020F0502020204030204" pitchFamily="34" charset="0"/>
                </a:rPr>
                <a:t>All children and young people are safe, respected, nurtured  and reach their full potential</a:t>
              </a:r>
            </a:p>
          </p:txBody>
        </p:sp>
        <p:pic>
          <p:nvPicPr>
            <p:cNvPr id="6" name="Picture 5">
              <a:extLst>
                <a:ext uri="{FF2B5EF4-FFF2-40B4-BE49-F238E27FC236}">
                  <a16:creationId xmlns:a16="http://schemas.microsoft.com/office/drawing/2014/main" xmlns="" id="{B53B1132-BED9-4F28-ABE8-B8B751CEE4C9}"/>
                </a:ext>
              </a:extLst>
            </p:cNvPr>
            <p:cNvPicPr>
              <a:picLocks noChangeAspect="1"/>
            </p:cNvPicPr>
            <p:nvPr/>
          </p:nvPicPr>
          <p:blipFill rotWithShape="1">
            <a:blip r:embed="rId2"/>
            <a:srcRect l="42756" t="21439" r="30522" b="59070"/>
            <a:stretch/>
          </p:blipFill>
          <p:spPr>
            <a:xfrm>
              <a:off x="1220369" y="4684420"/>
              <a:ext cx="720080" cy="720080"/>
            </a:xfrm>
            <a:prstGeom prst="rect">
              <a:avLst/>
            </a:prstGeom>
          </p:spPr>
        </p:pic>
        <p:pic>
          <p:nvPicPr>
            <p:cNvPr id="7" name="Picture 6">
              <a:extLst>
                <a:ext uri="{FF2B5EF4-FFF2-40B4-BE49-F238E27FC236}">
                  <a16:creationId xmlns:a16="http://schemas.microsoft.com/office/drawing/2014/main" xmlns="" id="{9948F1CC-1587-4D23-8956-6BB18FA553F7}"/>
                </a:ext>
              </a:extLst>
            </p:cNvPr>
            <p:cNvPicPr>
              <a:picLocks noChangeAspect="1"/>
            </p:cNvPicPr>
            <p:nvPr/>
          </p:nvPicPr>
          <p:blipFill rotWithShape="1">
            <a:blip r:embed="rId2"/>
            <a:srcRect l="42756" t="21439" r="30522" b="59070"/>
            <a:stretch/>
          </p:blipFill>
          <p:spPr>
            <a:xfrm rot="10800000">
              <a:off x="9552384" y="5573126"/>
              <a:ext cx="720080" cy="720080"/>
            </a:xfrm>
            <a:prstGeom prst="rect">
              <a:avLst/>
            </a:prstGeom>
          </p:spPr>
        </p:pic>
      </p:grpSp>
      <p:grpSp>
        <p:nvGrpSpPr>
          <p:cNvPr id="22" name="Group 21">
            <a:extLst>
              <a:ext uri="{FF2B5EF4-FFF2-40B4-BE49-F238E27FC236}">
                <a16:creationId xmlns:a16="http://schemas.microsoft.com/office/drawing/2014/main" xmlns="" id="{4DA28C80-31E0-43FD-B8BD-0120832E711E}"/>
              </a:ext>
            </a:extLst>
          </p:cNvPr>
          <p:cNvGrpSpPr/>
          <p:nvPr userDrawn="1"/>
        </p:nvGrpSpPr>
        <p:grpSpPr>
          <a:xfrm>
            <a:off x="2161044" y="1612395"/>
            <a:ext cx="1548600" cy="2221532"/>
            <a:chOff x="2590800" y="2149196"/>
            <a:chExt cx="2064442" cy="2961129"/>
          </a:xfrm>
        </p:grpSpPr>
        <p:pic>
          <p:nvPicPr>
            <p:cNvPr id="9" name="Picture 8" descr="A close up of a logo&#10;&#10;Description automatically generated">
              <a:extLst>
                <a:ext uri="{FF2B5EF4-FFF2-40B4-BE49-F238E27FC236}">
                  <a16:creationId xmlns:a16="http://schemas.microsoft.com/office/drawing/2014/main" xmlns="" id="{69CA09D9-3F39-45C0-85E0-86598BCDDE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67789" y="2149196"/>
              <a:ext cx="1710465" cy="1710465"/>
            </a:xfrm>
            <a:prstGeom prst="rect">
              <a:avLst/>
            </a:prstGeom>
          </p:spPr>
        </p:pic>
        <p:sp>
          <p:nvSpPr>
            <p:cNvPr id="14" name="Rectangle 13">
              <a:extLst>
                <a:ext uri="{FF2B5EF4-FFF2-40B4-BE49-F238E27FC236}">
                  <a16:creationId xmlns:a16="http://schemas.microsoft.com/office/drawing/2014/main" xmlns="" id="{13FC3FFC-E04F-40A4-874A-7B814E0BABD5}"/>
                </a:ext>
              </a:extLst>
            </p:cNvPr>
            <p:cNvSpPr/>
            <p:nvPr userDrawn="1"/>
          </p:nvSpPr>
          <p:spPr>
            <a:xfrm>
              <a:off x="2590800" y="3838575"/>
              <a:ext cx="2064442" cy="1271750"/>
            </a:xfrm>
            <a:prstGeom prst="rect">
              <a:avLst/>
            </a:prstGeom>
          </p:spPr>
          <p:txBody>
            <a:bodyPr wrap="square">
              <a:spAutoFit/>
            </a:bodyPr>
            <a:lstStyle/>
            <a:p>
              <a:pPr algn="ctr"/>
              <a:r>
                <a:rPr lang="en-AU">
                  <a:solidFill>
                    <a:srgbClr val="F89721"/>
                  </a:solidFill>
                  <a:latin typeface="Calibri" panose="020F0502020204030204" pitchFamily="34" charset="0"/>
                  <a:cs typeface="Calibri" panose="020F0502020204030204" pitchFamily="34" charset="0"/>
                </a:rPr>
                <a:t>Caring for around 400 children on any given night</a:t>
              </a:r>
            </a:p>
            <a:p>
              <a:pPr lvl="0" algn="ctr"/>
              <a:endParaRPr lang="en-AU">
                <a:solidFill>
                  <a:srgbClr val="F89721"/>
                </a:solidFill>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xmlns="" id="{505973BD-7794-4F38-9B75-43216691ABC4}"/>
              </a:ext>
            </a:extLst>
          </p:cNvPr>
          <p:cNvGrpSpPr/>
          <p:nvPr userDrawn="1"/>
        </p:nvGrpSpPr>
        <p:grpSpPr>
          <a:xfrm>
            <a:off x="3896393" y="1836544"/>
            <a:ext cx="1491615" cy="2212827"/>
            <a:chOff x="5029200" y="2447969"/>
            <a:chExt cx="1988475" cy="2949525"/>
          </a:xfrm>
        </p:grpSpPr>
        <p:pic>
          <p:nvPicPr>
            <p:cNvPr id="10" name="Picture 9" descr="A close up of a logo&#10;&#10;Description automatically generated">
              <a:extLst>
                <a:ext uri="{FF2B5EF4-FFF2-40B4-BE49-F238E27FC236}">
                  <a16:creationId xmlns:a16="http://schemas.microsoft.com/office/drawing/2014/main" xmlns="" id="{22F64E8C-748E-4293-B4E1-95A060972F1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36761" y="2447969"/>
              <a:ext cx="1173353" cy="1173353"/>
            </a:xfrm>
            <a:prstGeom prst="rect">
              <a:avLst/>
            </a:prstGeom>
          </p:spPr>
        </p:pic>
        <p:sp>
          <p:nvSpPr>
            <p:cNvPr id="15" name="Rectangle 14">
              <a:extLst>
                <a:ext uri="{FF2B5EF4-FFF2-40B4-BE49-F238E27FC236}">
                  <a16:creationId xmlns:a16="http://schemas.microsoft.com/office/drawing/2014/main" xmlns="" id="{D0FC549B-EC09-4E5F-BC15-D660B63E16E3}"/>
                </a:ext>
              </a:extLst>
            </p:cNvPr>
            <p:cNvSpPr/>
            <p:nvPr userDrawn="1"/>
          </p:nvSpPr>
          <p:spPr>
            <a:xfrm>
              <a:off x="5029200" y="3838574"/>
              <a:ext cx="1988475" cy="1558920"/>
            </a:xfrm>
            <a:prstGeom prst="rect">
              <a:avLst/>
            </a:prstGeom>
          </p:spPr>
          <p:txBody>
            <a:bodyPr wrap="square">
              <a:spAutoFit/>
            </a:bodyPr>
            <a:lstStyle/>
            <a:p>
              <a:pPr lvl="0" algn="ctr"/>
              <a:r>
                <a:rPr lang="en-AU">
                  <a:solidFill>
                    <a:srgbClr val="F89721"/>
                  </a:solidFill>
                  <a:cs typeface="Arial" panose="020B0604020202020204" pitchFamily="34" charset="0"/>
                </a:rPr>
                <a:t>Over 700 staff, carers &amp; volunteers in VIC, NSW, QLD &amp;  the ACT</a:t>
              </a:r>
            </a:p>
          </p:txBody>
        </p:sp>
      </p:grpSp>
      <p:grpSp>
        <p:nvGrpSpPr>
          <p:cNvPr id="24" name="Group 23">
            <a:extLst>
              <a:ext uri="{FF2B5EF4-FFF2-40B4-BE49-F238E27FC236}">
                <a16:creationId xmlns:a16="http://schemas.microsoft.com/office/drawing/2014/main" xmlns="" id="{2509F198-D959-4861-9E63-C9B8E8813CB3}"/>
              </a:ext>
            </a:extLst>
          </p:cNvPr>
          <p:cNvGrpSpPr/>
          <p:nvPr userDrawn="1"/>
        </p:nvGrpSpPr>
        <p:grpSpPr>
          <a:xfrm>
            <a:off x="5574756" y="1433029"/>
            <a:ext cx="1595693" cy="2616341"/>
            <a:chOff x="7367522" y="1910115"/>
            <a:chExt cx="2127221" cy="3487379"/>
          </a:xfrm>
        </p:grpSpPr>
        <p:pic>
          <p:nvPicPr>
            <p:cNvPr id="12" name="Picture 11">
              <a:extLst>
                <a:ext uri="{FF2B5EF4-FFF2-40B4-BE49-F238E27FC236}">
                  <a16:creationId xmlns:a16="http://schemas.microsoft.com/office/drawing/2014/main" xmlns="" id="{27D35448-ED1C-4B79-AC58-ABD4784B4DF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367522" y="1910115"/>
              <a:ext cx="2127221" cy="2127221"/>
            </a:xfrm>
            <a:prstGeom prst="rect">
              <a:avLst/>
            </a:prstGeom>
          </p:spPr>
        </p:pic>
        <p:sp>
          <p:nvSpPr>
            <p:cNvPr id="16" name="Rectangle 15">
              <a:extLst>
                <a:ext uri="{FF2B5EF4-FFF2-40B4-BE49-F238E27FC236}">
                  <a16:creationId xmlns:a16="http://schemas.microsoft.com/office/drawing/2014/main" xmlns="" id="{24976E15-6AA1-42E8-8258-D4AC3443BC50}"/>
                </a:ext>
              </a:extLst>
            </p:cNvPr>
            <p:cNvSpPr/>
            <p:nvPr userDrawn="1"/>
          </p:nvSpPr>
          <p:spPr>
            <a:xfrm>
              <a:off x="7429578" y="3838574"/>
              <a:ext cx="2003109" cy="1558920"/>
            </a:xfrm>
            <a:prstGeom prst="rect">
              <a:avLst/>
            </a:prstGeom>
          </p:spPr>
          <p:txBody>
            <a:bodyPr wrap="square">
              <a:spAutoFit/>
            </a:bodyPr>
            <a:lstStyle/>
            <a:p>
              <a:pPr lvl="0" algn="ctr"/>
              <a:r>
                <a:rPr lang="en-AU">
                  <a:solidFill>
                    <a:srgbClr val="F89721"/>
                  </a:solidFill>
                  <a:cs typeface="Arial" panose="020B0604020202020204" pitchFamily="34" charset="0"/>
                </a:rPr>
                <a:t>Supporting over 10,000 children, young people &amp; family members </a:t>
              </a:r>
              <a:br>
                <a:rPr lang="en-AU">
                  <a:solidFill>
                    <a:srgbClr val="F89721"/>
                  </a:solidFill>
                  <a:cs typeface="Arial" panose="020B0604020202020204" pitchFamily="34" charset="0"/>
                </a:rPr>
              </a:br>
              <a:r>
                <a:rPr lang="en-AU">
                  <a:solidFill>
                    <a:srgbClr val="F89721"/>
                  </a:solidFill>
                  <a:cs typeface="Arial" panose="020B0604020202020204" pitchFamily="34" charset="0"/>
                </a:rPr>
                <a:t>each year</a:t>
              </a:r>
            </a:p>
          </p:txBody>
        </p:sp>
      </p:grpSp>
      <p:grpSp>
        <p:nvGrpSpPr>
          <p:cNvPr id="25" name="Group 24">
            <a:extLst>
              <a:ext uri="{FF2B5EF4-FFF2-40B4-BE49-F238E27FC236}">
                <a16:creationId xmlns:a16="http://schemas.microsoft.com/office/drawing/2014/main" xmlns="" id="{2D2B219C-D938-4C78-928E-7386A312BF66}"/>
              </a:ext>
            </a:extLst>
          </p:cNvPr>
          <p:cNvGrpSpPr/>
          <p:nvPr userDrawn="1"/>
        </p:nvGrpSpPr>
        <p:grpSpPr>
          <a:xfrm>
            <a:off x="7357196" y="1469456"/>
            <a:ext cx="1502593" cy="2364472"/>
            <a:chOff x="9807891" y="1958669"/>
            <a:chExt cx="2003109" cy="3151657"/>
          </a:xfrm>
        </p:grpSpPr>
        <p:pic>
          <p:nvPicPr>
            <p:cNvPr id="11" name="Picture 10">
              <a:extLst>
                <a:ext uri="{FF2B5EF4-FFF2-40B4-BE49-F238E27FC236}">
                  <a16:creationId xmlns:a16="http://schemas.microsoft.com/office/drawing/2014/main" xmlns="" id="{33227B49-650C-4CE7-9757-B3E05A64BAE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821608" y="1958669"/>
              <a:ext cx="1975675" cy="1975675"/>
            </a:xfrm>
            <a:prstGeom prst="rect">
              <a:avLst/>
            </a:prstGeom>
          </p:spPr>
        </p:pic>
        <p:sp>
          <p:nvSpPr>
            <p:cNvPr id="17" name="Rectangle 16">
              <a:extLst>
                <a:ext uri="{FF2B5EF4-FFF2-40B4-BE49-F238E27FC236}">
                  <a16:creationId xmlns:a16="http://schemas.microsoft.com/office/drawing/2014/main" xmlns="" id="{4450A9CF-45C0-4686-97CD-374AC1752D0E}"/>
                </a:ext>
              </a:extLst>
            </p:cNvPr>
            <p:cNvSpPr/>
            <p:nvPr userDrawn="1"/>
          </p:nvSpPr>
          <p:spPr>
            <a:xfrm>
              <a:off x="9807891" y="3838576"/>
              <a:ext cx="2003109" cy="1271750"/>
            </a:xfrm>
            <a:prstGeom prst="rect">
              <a:avLst/>
            </a:prstGeom>
          </p:spPr>
          <p:txBody>
            <a:bodyPr wrap="square">
              <a:spAutoFit/>
            </a:bodyPr>
            <a:lstStyle/>
            <a:p>
              <a:pPr algn="ctr"/>
              <a:r>
                <a:rPr lang="en-AU">
                  <a:solidFill>
                    <a:srgbClr val="F89721"/>
                  </a:solidFill>
                  <a:latin typeface="Calibri" panose="020F0502020204030204" pitchFamily="34" charset="0"/>
                  <a:cs typeface="Calibri" panose="020F0502020204030204" pitchFamily="34" charset="0"/>
                </a:rPr>
                <a:t>Delivering approx.</a:t>
              </a:r>
            </a:p>
            <a:p>
              <a:pPr algn="ctr"/>
              <a:r>
                <a:rPr lang="en-AU">
                  <a:solidFill>
                    <a:srgbClr val="F89721"/>
                  </a:solidFill>
                  <a:latin typeface="Calibri" panose="020F0502020204030204" pitchFamily="34" charset="0"/>
                  <a:cs typeface="Calibri" panose="020F0502020204030204" pitchFamily="34" charset="0"/>
                </a:rPr>
                <a:t>26 programs &amp; services</a:t>
              </a:r>
            </a:p>
            <a:p>
              <a:pPr lvl="0" algn="ctr"/>
              <a:endParaRPr lang="en-AU">
                <a:solidFill>
                  <a:srgbClr val="F89721"/>
                </a:solidFill>
                <a:cs typeface="Arial" panose="020B0604020202020204" pitchFamily="34" charset="0"/>
              </a:endParaRPr>
            </a:p>
          </p:txBody>
        </p:sp>
      </p:grpSp>
      <p:cxnSp>
        <p:nvCxnSpPr>
          <p:cNvPr id="18" name="Straight Connector 17">
            <a:extLst>
              <a:ext uri="{FF2B5EF4-FFF2-40B4-BE49-F238E27FC236}">
                <a16:creationId xmlns:a16="http://schemas.microsoft.com/office/drawing/2014/main" xmlns="" id="{96A9C7C7-B3AE-449D-A320-2BA508178814}"/>
              </a:ext>
            </a:extLst>
          </p:cNvPr>
          <p:cNvCxnSpPr>
            <a:cxnSpLocks/>
          </p:cNvCxnSpPr>
          <p:nvPr userDrawn="1"/>
        </p:nvCxnSpPr>
        <p:spPr>
          <a:xfrm>
            <a:off x="342960" y="228671"/>
            <a:ext cx="0" cy="466562"/>
          </a:xfrm>
          <a:prstGeom prst="line">
            <a:avLst/>
          </a:prstGeom>
          <a:ln cmpd="sng">
            <a:solidFill>
              <a:srgbClr val="F89721"/>
            </a:solidFill>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xmlns="" id="{94593C80-6A9F-48B1-9957-77495EDBAD5C}"/>
              </a:ext>
            </a:extLst>
          </p:cNvPr>
          <p:cNvSpPr txBox="1"/>
          <p:nvPr userDrawn="1"/>
        </p:nvSpPr>
        <p:spPr>
          <a:xfrm>
            <a:off x="413610" y="169463"/>
            <a:ext cx="6788540" cy="577259"/>
          </a:xfrm>
          <a:prstGeom prst="rect">
            <a:avLst/>
          </a:prstGeom>
          <a:noFill/>
        </p:spPr>
        <p:txBody>
          <a:bodyPr wrap="square" lIns="68589" tIns="34295" rIns="68589" bIns="34295" rtlCol="0">
            <a:spAutoFit/>
          </a:bodyPr>
          <a:lstStyle/>
          <a:p>
            <a:r>
              <a:rPr lang="en-AU" sz="3300" b="1" spc="75">
                <a:solidFill>
                  <a:srgbClr val="F89721"/>
                </a:solidFill>
                <a:latin typeface="+mj-lt"/>
                <a:cs typeface="Arial" panose="020B0604020202020204" pitchFamily="34" charset="0"/>
              </a:rPr>
              <a:t>We are OzChild</a:t>
            </a:r>
            <a:endParaRPr lang="en-AU" sz="4100" b="1" spc="75">
              <a:solidFill>
                <a:srgbClr val="F89721"/>
              </a:solidFill>
              <a:latin typeface="+mj-lt"/>
              <a:cs typeface="Arial" panose="020B0604020202020204" pitchFamily="34" charset="0"/>
            </a:endParaRPr>
          </a:p>
        </p:txBody>
      </p:sp>
      <p:grpSp>
        <p:nvGrpSpPr>
          <p:cNvPr id="23" name="Group 22">
            <a:extLst>
              <a:ext uri="{FF2B5EF4-FFF2-40B4-BE49-F238E27FC236}">
                <a16:creationId xmlns:a16="http://schemas.microsoft.com/office/drawing/2014/main" xmlns="" id="{AC033A20-70CE-4523-8906-3182477A459F}"/>
              </a:ext>
            </a:extLst>
          </p:cNvPr>
          <p:cNvGrpSpPr/>
          <p:nvPr userDrawn="1"/>
        </p:nvGrpSpPr>
        <p:grpSpPr>
          <a:xfrm>
            <a:off x="219033" y="1562661"/>
            <a:ext cx="1755263" cy="1840380"/>
            <a:chOff x="291994" y="2082904"/>
            <a:chExt cx="2339944" cy="2453083"/>
          </a:xfrm>
        </p:grpSpPr>
        <p:sp>
          <p:nvSpPr>
            <p:cNvPr id="13" name="Rectangle 12">
              <a:extLst>
                <a:ext uri="{FF2B5EF4-FFF2-40B4-BE49-F238E27FC236}">
                  <a16:creationId xmlns:a16="http://schemas.microsoft.com/office/drawing/2014/main" xmlns="" id="{8E7070FA-7104-492B-B3AA-6127FFC41832}"/>
                </a:ext>
              </a:extLst>
            </p:cNvPr>
            <p:cNvSpPr/>
            <p:nvPr userDrawn="1"/>
          </p:nvSpPr>
          <p:spPr>
            <a:xfrm>
              <a:off x="291994" y="3838576"/>
              <a:ext cx="2339944" cy="697411"/>
            </a:xfrm>
            <a:prstGeom prst="rect">
              <a:avLst/>
            </a:prstGeom>
          </p:spPr>
          <p:txBody>
            <a:bodyPr wrap="square">
              <a:spAutoFit/>
            </a:bodyPr>
            <a:lstStyle/>
            <a:p>
              <a:pPr lvl="0" algn="ctr"/>
              <a:r>
                <a:rPr lang="en-AU">
                  <a:solidFill>
                    <a:srgbClr val="F89721"/>
                  </a:solidFill>
                  <a:latin typeface="Calibri" panose="020F0502020204030204" pitchFamily="34" charset="0"/>
                  <a:cs typeface="Calibri" panose="020F0502020204030204" pitchFamily="34" charset="0"/>
                </a:rPr>
                <a:t>Established in Melbourne in1851</a:t>
              </a:r>
            </a:p>
          </p:txBody>
        </p:sp>
        <p:grpSp>
          <p:nvGrpSpPr>
            <p:cNvPr id="2" name="Group 1">
              <a:extLst>
                <a:ext uri="{FF2B5EF4-FFF2-40B4-BE49-F238E27FC236}">
                  <a16:creationId xmlns:a16="http://schemas.microsoft.com/office/drawing/2014/main" xmlns="" id="{78062B45-EFC9-4C2F-A614-85216CF84861}"/>
                </a:ext>
              </a:extLst>
            </p:cNvPr>
            <p:cNvGrpSpPr/>
            <p:nvPr userDrawn="1"/>
          </p:nvGrpSpPr>
          <p:grpSpPr>
            <a:xfrm>
              <a:off x="526784" y="2082904"/>
              <a:ext cx="1870364" cy="1870364"/>
              <a:chOff x="566566" y="2082904"/>
              <a:chExt cx="1870364" cy="1870364"/>
            </a:xfrm>
          </p:grpSpPr>
          <p:pic>
            <p:nvPicPr>
              <p:cNvPr id="8" name="Picture 7" descr="A picture containing dark, nature&#10;&#10;Description automatically generated">
                <a:extLst>
                  <a:ext uri="{FF2B5EF4-FFF2-40B4-BE49-F238E27FC236}">
                    <a16:creationId xmlns:a16="http://schemas.microsoft.com/office/drawing/2014/main" xmlns="" id="{76CF17DD-EFD6-430F-A4BE-35F3CD449EA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66566" y="2082904"/>
                <a:ext cx="1870364" cy="1870364"/>
              </a:xfrm>
              <a:prstGeom prst="rect">
                <a:avLst/>
              </a:prstGeom>
            </p:spPr>
          </p:pic>
          <p:pic>
            <p:nvPicPr>
              <p:cNvPr id="20" name="Picture 19" descr="A stop sign&#10;&#10;Description automatically generated">
                <a:extLst>
                  <a:ext uri="{FF2B5EF4-FFF2-40B4-BE49-F238E27FC236}">
                    <a16:creationId xmlns:a16="http://schemas.microsoft.com/office/drawing/2014/main" xmlns="" id="{8BDF8F95-6532-4282-A36B-768713C40DF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629839" y="2849039"/>
                <a:ext cx="503761" cy="503761"/>
              </a:xfrm>
              <a:prstGeom prst="rect">
                <a:avLst/>
              </a:prstGeom>
            </p:spPr>
          </p:pic>
        </p:grpSp>
      </p:grpSp>
    </p:spTree>
    <p:extLst>
      <p:ext uri="{BB962C8B-B14F-4D97-AF65-F5344CB8AC3E}">
        <p14:creationId xmlns:p14="http://schemas.microsoft.com/office/powerpoint/2010/main" val="1141548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elcome to Country">
    <p:spTree>
      <p:nvGrpSpPr>
        <p:cNvPr id="1" name=""/>
        <p:cNvGrpSpPr/>
        <p:nvPr/>
      </p:nvGrpSpPr>
      <p:grpSpPr>
        <a:xfrm>
          <a:off x="0" y="0"/>
          <a:ext cx="0" cy="0"/>
          <a:chOff x="0" y="0"/>
          <a:chExt cx="0" cy="0"/>
        </a:xfrm>
      </p:grpSpPr>
      <p:pic>
        <p:nvPicPr>
          <p:cNvPr id="9" name="Picture 8" descr="Cover_V2.jpg">
            <a:extLst>
              <a:ext uri="{FF2B5EF4-FFF2-40B4-BE49-F238E27FC236}">
                <a16:creationId xmlns:a16="http://schemas.microsoft.com/office/drawing/2014/main" xmlns="" id="{C2304109-5CA6-4504-8851-087579AFFE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20" t="39466" r="3620" b="-523"/>
          <a:stretch/>
        </p:blipFill>
        <p:spPr>
          <a:xfrm>
            <a:off x="0" y="0"/>
            <a:ext cx="9145588" cy="4193639"/>
          </a:xfrm>
          <a:prstGeom prst="rect">
            <a:avLst/>
          </a:prstGeom>
        </p:spPr>
      </p:pic>
      <p:sp>
        <p:nvSpPr>
          <p:cNvPr id="8" name="Rectangle 7">
            <a:extLst>
              <a:ext uri="{FF2B5EF4-FFF2-40B4-BE49-F238E27FC236}">
                <a16:creationId xmlns:a16="http://schemas.microsoft.com/office/drawing/2014/main" xmlns="" id="{4DA8E2CA-11C9-4133-A1C3-98F343EC4741}"/>
              </a:ext>
            </a:extLst>
          </p:cNvPr>
          <p:cNvSpPr/>
          <p:nvPr userDrawn="1"/>
        </p:nvSpPr>
        <p:spPr>
          <a:xfrm>
            <a:off x="0" y="4158710"/>
            <a:ext cx="9145588" cy="71696"/>
          </a:xfrm>
          <a:prstGeom prst="rect">
            <a:avLst/>
          </a:prstGeom>
          <a:solidFill>
            <a:srgbClr val="F89721">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AU">
              <a:latin typeface="Calibri" panose="020F0502020204030204" pitchFamily="34" charset="0"/>
            </a:endParaRPr>
          </a:p>
        </p:txBody>
      </p:sp>
      <p:sp>
        <p:nvSpPr>
          <p:cNvPr id="14" name="Title 13">
            <a:extLst>
              <a:ext uri="{FF2B5EF4-FFF2-40B4-BE49-F238E27FC236}">
                <a16:creationId xmlns:a16="http://schemas.microsoft.com/office/drawing/2014/main" xmlns="" id="{48CE0D51-1270-408B-8050-396B2A3C23A3}"/>
              </a:ext>
            </a:extLst>
          </p:cNvPr>
          <p:cNvSpPr>
            <a:spLocks noGrp="1"/>
          </p:cNvSpPr>
          <p:nvPr>
            <p:ph type="title" hasCustomPrompt="1"/>
          </p:nvPr>
        </p:nvSpPr>
        <p:spPr>
          <a:xfrm>
            <a:off x="197548" y="6459944"/>
            <a:ext cx="8719400" cy="343006"/>
          </a:xfrm>
          <a:prstGeom prst="rect">
            <a:avLst/>
          </a:prstGeom>
        </p:spPr>
        <p:txBody>
          <a:bodyPr lIns="68589" tIns="34295" rIns="68589" bIns="34295"/>
          <a:lstStyle>
            <a:lvl1pPr>
              <a:defRPr sz="1300" i="1">
                <a:solidFill>
                  <a:schemeClr val="tx1"/>
                </a:solidFill>
                <a:latin typeface="+mn-lt"/>
              </a:defRPr>
            </a:lvl1pPr>
          </a:lstStyle>
          <a:p>
            <a:r>
              <a:rPr lang="en-US"/>
              <a:t>I respectfully acknowledge the &lt;Name&gt; People of the &lt;Name&gt; Nation as the traditional owners on whose land we are meeting on today.</a:t>
            </a:r>
          </a:p>
        </p:txBody>
      </p:sp>
    </p:spTree>
    <p:extLst>
      <p:ext uri="{BB962C8B-B14F-4D97-AF65-F5344CB8AC3E}">
        <p14:creationId xmlns:p14="http://schemas.microsoft.com/office/powerpoint/2010/main" val="4263036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sic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E70FA31B-8087-46EF-BB16-D5F5577BE6AB}"/>
              </a:ext>
            </a:extLst>
          </p:cNvPr>
          <p:cNvSpPr/>
          <p:nvPr userDrawn="1"/>
        </p:nvSpPr>
        <p:spPr>
          <a:xfrm>
            <a:off x="342960" y="1502661"/>
            <a:ext cx="5373027" cy="438717"/>
          </a:xfrm>
          <a:prstGeom prst="rect">
            <a:avLst/>
          </a:prstGeom>
          <a:solidFill>
            <a:schemeClr val="bg1">
              <a:alpha val="74000"/>
            </a:schemeClr>
          </a:solidFill>
          <a:ln>
            <a:noFill/>
          </a:ln>
        </p:spPr>
        <p:txBody>
          <a:bodyPr wrap="square" lIns="68589" tIns="34295" rIns="68589" bIns="34295">
            <a:spAutoFit/>
          </a:bodyPr>
          <a:lstStyle/>
          <a:p>
            <a:r>
              <a:rPr lang="en-AU" sz="2400" b="1">
                <a:solidFill>
                  <a:srgbClr val="170B3C"/>
                </a:solidFill>
                <a:latin typeface="Calibri" panose="020F0502020204030204" pitchFamily="34" charset="0"/>
                <a:cs typeface="Calibri" panose="020F0502020204030204" pitchFamily="34" charset="0"/>
              </a:rPr>
              <a:t>Sub Heading</a:t>
            </a:r>
          </a:p>
        </p:txBody>
      </p:sp>
      <p:sp>
        <p:nvSpPr>
          <p:cNvPr id="5" name="TextBox 4">
            <a:extLst>
              <a:ext uri="{FF2B5EF4-FFF2-40B4-BE49-F238E27FC236}">
                <a16:creationId xmlns:a16="http://schemas.microsoft.com/office/drawing/2014/main" xmlns="" id="{C7766B4B-4829-4627-9A53-1C389DA27BF9}"/>
              </a:ext>
            </a:extLst>
          </p:cNvPr>
          <p:cNvSpPr txBox="1"/>
          <p:nvPr userDrawn="1"/>
        </p:nvSpPr>
        <p:spPr>
          <a:xfrm>
            <a:off x="410146" y="2076531"/>
            <a:ext cx="4619928" cy="931034"/>
          </a:xfrm>
          <a:prstGeom prst="rect">
            <a:avLst/>
          </a:prstGeom>
          <a:noFill/>
        </p:spPr>
        <p:txBody>
          <a:bodyPr wrap="square" lIns="68589" tIns="34295" rIns="68589" bIns="34295" rtlCol="0">
            <a:spAutoFit/>
          </a:bodyPr>
          <a:lstStyle/>
          <a:p>
            <a:r>
              <a:rPr lang="en-AU">
                <a:latin typeface="Calibri" panose="020F0502020204030204" pitchFamily="34" charset="0"/>
                <a:cs typeface="Calibri" panose="020F0502020204030204" pitchFamily="34" charset="0"/>
              </a:rPr>
              <a:t>Body copy </a:t>
            </a:r>
          </a:p>
          <a:p>
            <a:endParaRPr lang="en-AU">
              <a:latin typeface="Calibri" panose="020F0502020204030204" pitchFamily="34" charset="0"/>
              <a:cs typeface="Calibri" panose="020F0502020204030204" pitchFamily="34" charset="0"/>
            </a:endParaRPr>
          </a:p>
          <a:p>
            <a:pPr marL="214341" indent="-214341">
              <a:buFont typeface="Arial" panose="020B0604020202020204" pitchFamily="34" charset="0"/>
              <a:buChar char="•"/>
            </a:pPr>
            <a:r>
              <a:rPr lang="en-AU">
                <a:latin typeface="Calibri" panose="020F0502020204030204" pitchFamily="34" charset="0"/>
                <a:cs typeface="Calibri" panose="020F0502020204030204" pitchFamily="34" charset="0"/>
              </a:rPr>
              <a:t>Bullet points</a:t>
            </a:r>
          </a:p>
          <a:p>
            <a:pPr marL="214341" indent="-214341">
              <a:buFont typeface="Arial" panose="020B0604020202020204" pitchFamily="34" charset="0"/>
              <a:buChar char="•"/>
            </a:pPr>
            <a:endParaRPr lang="en-AU">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xmlns="" id="{1B1E0B06-89A3-4885-B596-6934C0ED0A7F}"/>
              </a:ext>
            </a:extLst>
          </p:cNvPr>
          <p:cNvSpPr/>
          <p:nvPr userDrawn="1"/>
        </p:nvSpPr>
        <p:spPr>
          <a:xfrm>
            <a:off x="410146" y="3102528"/>
            <a:ext cx="5305841" cy="438717"/>
          </a:xfrm>
          <a:prstGeom prst="rect">
            <a:avLst/>
          </a:prstGeom>
          <a:solidFill>
            <a:schemeClr val="bg1">
              <a:alpha val="74000"/>
            </a:schemeClr>
          </a:solidFill>
          <a:ln>
            <a:noFill/>
          </a:ln>
        </p:spPr>
        <p:txBody>
          <a:bodyPr wrap="square" lIns="68589" tIns="34295" rIns="68589" bIns="34295">
            <a:spAutoFit/>
          </a:bodyPr>
          <a:lstStyle/>
          <a:p>
            <a:r>
              <a:rPr lang="en-AU" sz="2400" b="1">
                <a:solidFill>
                  <a:srgbClr val="170B3C"/>
                </a:solidFill>
                <a:latin typeface="Calibri" panose="020F0502020204030204" pitchFamily="34" charset="0"/>
                <a:cs typeface="Calibri" panose="020F0502020204030204" pitchFamily="34" charset="0"/>
              </a:rPr>
              <a:t>Sub Heading</a:t>
            </a:r>
          </a:p>
        </p:txBody>
      </p:sp>
      <p:sp>
        <p:nvSpPr>
          <p:cNvPr id="9" name="TextBox 8">
            <a:extLst>
              <a:ext uri="{FF2B5EF4-FFF2-40B4-BE49-F238E27FC236}">
                <a16:creationId xmlns:a16="http://schemas.microsoft.com/office/drawing/2014/main" xmlns="" id="{28DF8F7C-F3A6-4501-A702-7D87B03F858F}"/>
              </a:ext>
            </a:extLst>
          </p:cNvPr>
          <p:cNvSpPr txBox="1"/>
          <p:nvPr userDrawn="1"/>
        </p:nvSpPr>
        <p:spPr>
          <a:xfrm>
            <a:off x="474553" y="3666717"/>
            <a:ext cx="4619928" cy="931034"/>
          </a:xfrm>
          <a:prstGeom prst="rect">
            <a:avLst/>
          </a:prstGeom>
          <a:noFill/>
        </p:spPr>
        <p:txBody>
          <a:bodyPr wrap="square" lIns="68589" tIns="34295" rIns="68589" bIns="34295" rtlCol="0">
            <a:spAutoFit/>
          </a:bodyPr>
          <a:lstStyle/>
          <a:p>
            <a:r>
              <a:rPr lang="en-AU">
                <a:latin typeface="Calibri" panose="020F0502020204030204" pitchFamily="34" charset="0"/>
                <a:cs typeface="Calibri" panose="020F0502020204030204" pitchFamily="34" charset="0"/>
              </a:rPr>
              <a:t>Body copy </a:t>
            </a:r>
          </a:p>
          <a:p>
            <a:endParaRPr lang="en-AU">
              <a:latin typeface="Calibri" panose="020F0502020204030204" pitchFamily="34" charset="0"/>
              <a:cs typeface="Calibri" panose="020F0502020204030204" pitchFamily="34" charset="0"/>
            </a:endParaRPr>
          </a:p>
          <a:p>
            <a:pPr marL="214341" indent="-214341">
              <a:buFont typeface="Arial" panose="020B0604020202020204" pitchFamily="34" charset="0"/>
              <a:buChar char="•"/>
            </a:pPr>
            <a:r>
              <a:rPr lang="en-AU">
                <a:latin typeface="Calibri" panose="020F0502020204030204" pitchFamily="34" charset="0"/>
                <a:cs typeface="Calibri" panose="020F0502020204030204" pitchFamily="34" charset="0"/>
              </a:rPr>
              <a:t>Bullet points</a:t>
            </a:r>
          </a:p>
          <a:p>
            <a:pPr marL="214341" indent="-214341">
              <a:buFont typeface="Arial" panose="020B0604020202020204" pitchFamily="34" charset="0"/>
              <a:buChar char="•"/>
            </a:pPr>
            <a:endParaRPr lang="en-AU">
              <a:latin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xmlns="" id="{2B541686-C939-462C-8711-1F04D6DD349B}"/>
              </a:ext>
            </a:extLst>
          </p:cNvPr>
          <p:cNvCxnSpPr>
            <a:cxnSpLocks/>
          </p:cNvCxnSpPr>
          <p:nvPr userDrawn="1"/>
        </p:nvCxnSpPr>
        <p:spPr>
          <a:xfrm flipH="1">
            <a:off x="5815148" y="4001735"/>
            <a:ext cx="2862815" cy="0"/>
          </a:xfrm>
          <a:prstGeom prst="line">
            <a:avLst/>
          </a:prstGeom>
          <a:ln cmpd="sng">
            <a:solidFill>
              <a:srgbClr val="F8972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xmlns="" id="{3B476352-3E1B-4DAF-A436-912750AD4870}"/>
              </a:ext>
            </a:extLst>
          </p:cNvPr>
          <p:cNvCxnSpPr>
            <a:cxnSpLocks/>
          </p:cNvCxnSpPr>
          <p:nvPr userDrawn="1"/>
        </p:nvCxnSpPr>
        <p:spPr>
          <a:xfrm>
            <a:off x="342960" y="228671"/>
            <a:ext cx="0" cy="466562"/>
          </a:xfrm>
          <a:prstGeom prst="line">
            <a:avLst/>
          </a:prstGeom>
          <a:ln cmpd="sng">
            <a:solidFill>
              <a:srgbClr val="F89721"/>
            </a:solidFill>
          </a:ln>
          <a:effectLst/>
        </p:spPr>
        <p:style>
          <a:lnRef idx="2">
            <a:schemeClr val="accent1"/>
          </a:lnRef>
          <a:fillRef idx="0">
            <a:schemeClr val="accent1"/>
          </a:fillRef>
          <a:effectRef idx="1">
            <a:schemeClr val="accent1"/>
          </a:effectRef>
          <a:fontRef idx="minor">
            <a:schemeClr val="tx1"/>
          </a:fontRef>
        </p:style>
      </p:cxnSp>
      <p:sp>
        <p:nvSpPr>
          <p:cNvPr id="16" name="Title 1">
            <a:extLst>
              <a:ext uri="{FF2B5EF4-FFF2-40B4-BE49-F238E27FC236}">
                <a16:creationId xmlns:a16="http://schemas.microsoft.com/office/drawing/2014/main" xmlns="" id="{A22F2F77-C62E-4672-ACB0-3941781F00BC}"/>
              </a:ext>
            </a:extLst>
          </p:cNvPr>
          <p:cNvSpPr>
            <a:spLocks noGrp="1"/>
          </p:cNvSpPr>
          <p:nvPr>
            <p:ph type="title" hasCustomPrompt="1"/>
          </p:nvPr>
        </p:nvSpPr>
        <p:spPr>
          <a:xfrm>
            <a:off x="410146" y="162049"/>
            <a:ext cx="4001195" cy="695466"/>
          </a:xfrm>
          <a:prstGeom prst="rect">
            <a:avLst/>
          </a:prstGeom>
        </p:spPr>
        <p:txBody>
          <a:bodyPr lIns="68589" tIns="34295" rIns="68589" bIns="34295"/>
          <a:lstStyle>
            <a:lvl1pPr marL="0" algn="l" defTabSz="342946" rtl="0" eaLnBrk="1" latinLnBrk="0" hangingPunct="1">
              <a:defRPr lang="en-AU" sz="3300" b="1" kern="1200" spc="75" dirty="0">
                <a:solidFill>
                  <a:srgbClr val="F89721"/>
                </a:solidFill>
                <a:latin typeface="+mj-lt"/>
                <a:ea typeface="+mn-ea"/>
                <a:cs typeface="Arial" panose="020B0604020202020204" pitchFamily="34" charset="0"/>
              </a:defRPr>
            </a:lvl1pPr>
          </a:lstStyle>
          <a:p>
            <a:r>
              <a:rPr lang="en-US"/>
              <a:t>Section Heading</a:t>
            </a:r>
            <a:endParaRPr lang="en-AU"/>
          </a:p>
        </p:txBody>
      </p:sp>
      <p:sp>
        <p:nvSpPr>
          <p:cNvPr id="15" name="Picture Placeholder 2">
            <a:extLst>
              <a:ext uri="{FF2B5EF4-FFF2-40B4-BE49-F238E27FC236}">
                <a16:creationId xmlns:a16="http://schemas.microsoft.com/office/drawing/2014/main" xmlns="" id="{170216C1-8CE2-45FC-8663-B04D4EDA8AA0}"/>
              </a:ext>
            </a:extLst>
          </p:cNvPr>
          <p:cNvSpPr>
            <a:spLocks noGrp="1"/>
          </p:cNvSpPr>
          <p:nvPr>
            <p:ph type="pic" sz="quarter" idx="22" hasCustomPrompt="1"/>
          </p:nvPr>
        </p:nvSpPr>
        <p:spPr>
          <a:xfrm>
            <a:off x="5815148" y="1143352"/>
            <a:ext cx="2862815" cy="2556246"/>
          </a:xfrm>
          <a:prstGeom prst="rect">
            <a:avLst/>
          </a:prstGeom>
          <a:solidFill>
            <a:srgbClr val="F2F2F2"/>
          </a:solidFill>
        </p:spPr>
        <p:txBody>
          <a:bodyPr lIns="68589" tIns="34295" rIns="68589" bIns="34295" anchor="ctr" anchorCtr="1"/>
          <a:lstStyle>
            <a:lvl1pPr marL="0" indent="0">
              <a:buNone/>
              <a:defRPr lang="en-AU" sz="1800"/>
            </a:lvl1pPr>
          </a:lstStyle>
          <a:p>
            <a:pPr marL="257209" lvl="0" indent="-257209" algn="ctr"/>
            <a:r>
              <a:rPr lang="en-AU"/>
              <a:t>Image of Graphs</a:t>
            </a:r>
          </a:p>
        </p:txBody>
      </p:sp>
    </p:spTree>
    <p:extLst>
      <p:ext uri="{BB962C8B-B14F-4D97-AF65-F5344CB8AC3E}">
        <p14:creationId xmlns:p14="http://schemas.microsoft.com/office/powerpoint/2010/main" val="20371183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sic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F7186311-28DB-4E6F-895B-7032D6F5E95D}"/>
              </a:ext>
            </a:extLst>
          </p:cNvPr>
          <p:cNvSpPr/>
          <p:nvPr userDrawn="1"/>
        </p:nvSpPr>
        <p:spPr>
          <a:xfrm>
            <a:off x="342959" y="1502661"/>
            <a:ext cx="4687114" cy="438717"/>
          </a:xfrm>
          <a:prstGeom prst="rect">
            <a:avLst/>
          </a:prstGeom>
          <a:solidFill>
            <a:schemeClr val="bg1">
              <a:alpha val="74000"/>
            </a:schemeClr>
          </a:solidFill>
          <a:ln>
            <a:noFill/>
          </a:ln>
        </p:spPr>
        <p:txBody>
          <a:bodyPr wrap="square" lIns="68589" tIns="34295" rIns="68589" bIns="34295">
            <a:spAutoFit/>
          </a:bodyPr>
          <a:lstStyle/>
          <a:p>
            <a:r>
              <a:rPr lang="en-AU" sz="2400" b="1">
                <a:solidFill>
                  <a:srgbClr val="170B3C"/>
                </a:solidFill>
                <a:latin typeface="Calibri" panose="020F0502020204030204" pitchFamily="34" charset="0"/>
                <a:cs typeface="Calibri" panose="020F0502020204030204" pitchFamily="34" charset="0"/>
              </a:rPr>
              <a:t>Sub Heading</a:t>
            </a:r>
          </a:p>
        </p:txBody>
      </p:sp>
      <p:sp>
        <p:nvSpPr>
          <p:cNvPr id="4" name="TextBox 3">
            <a:extLst>
              <a:ext uri="{FF2B5EF4-FFF2-40B4-BE49-F238E27FC236}">
                <a16:creationId xmlns:a16="http://schemas.microsoft.com/office/drawing/2014/main" xmlns="" id="{D5BEB3B2-071B-4B00-8CD1-FA249D1A3C5B}"/>
              </a:ext>
            </a:extLst>
          </p:cNvPr>
          <p:cNvSpPr txBox="1"/>
          <p:nvPr userDrawn="1"/>
        </p:nvSpPr>
        <p:spPr>
          <a:xfrm>
            <a:off x="413610" y="141524"/>
            <a:ext cx="5995707" cy="531078"/>
          </a:xfrm>
          <a:prstGeom prst="rect">
            <a:avLst/>
          </a:prstGeom>
          <a:noFill/>
        </p:spPr>
        <p:txBody>
          <a:bodyPr wrap="square" lIns="68589" tIns="34295" rIns="68589" bIns="34295" rtlCol="0">
            <a:spAutoFit/>
          </a:bodyPr>
          <a:lstStyle/>
          <a:p>
            <a:r>
              <a:rPr lang="en-AU" sz="3000" b="1">
                <a:solidFill>
                  <a:schemeClr val="bg1"/>
                </a:solidFill>
                <a:cs typeface="Helvetica" panose="020B0604020202020204" pitchFamily="34" charset="0"/>
              </a:rPr>
              <a:t>Heading</a:t>
            </a:r>
          </a:p>
        </p:txBody>
      </p:sp>
      <p:sp>
        <p:nvSpPr>
          <p:cNvPr id="5" name="TextBox 4">
            <a:extLst>
              <a:ext uri="{FF2B5EF4-FFF2-40B4-BE49-F238E27FC236}">
                <a16:creationId xmlns:a16="http://schemas.microsoft.com/office/drawing/2014/main" xmlns="" id="{88AD1481-082B-407F-9576-E1F4F19D26B2}"/>
              </a:ext>
            </a:extLst>
          </p:cNvPr>
          <p:cNvSpPr txBox="1"/>
          <p:nvPr userDrawn="1"/>
        </p:nvSpPr>
        <p:spPr>
          <a:xfrm>
            <a:off x="410146" y="2076531"/>
            <a:ext cx="4619928" cy="931034"/>
          </a:xfrm>
          <a:prstGeom prst="rect">
            <a:avLst/>
          </a:prstGeom>
          <a:noFill/>
        </p:spPr>
        <p:txBody>
          <a:bodyPr wrap="square" lIns="68589" tIns="34295" rIns="68589" bIns="34295" rtlCol="0">
            <a:spAutoFit/>
          </a:bodyPr>
          <a:lstStyle/>
          <a:p>
            <a:r>
              <a:rPr lang="en-AU">
                <a:latin typeface="Calibri" panose="020F0502020204030204" pitchFamily="34" charset="0"/>
                <a:cs typeface="Calibri" panose="020F0502020204030204" pitchFamily="34" charset="0"/>
              </a:rPr>
              <a:t>Body copy </a:t>
            </a:r>
          </a:p>
          <a:p>
            <a:endParaRPr lang="en-AU">
              <a:latin typeface="Calibri" panose="020F0502020204030204" pitchFamily="34" charset="0"/>
              <a:cs typeface="Calibri" panose="020F0502020204030204" pitchFamily="34" charset="0"/>
            </a:endParaRPr>
          </a:p>
          <a:p>
            <a:pPr marL="214341" indent="-214341">
              <a:buFont typeface="Arial" panose="020B0604020202020204" pitchFamily="34" charset="0"/>
              <a:buChar char="•"/>
            </a:pPr>
            <a:r>
              <a:rPr lang="en-AU">
                <a:latin typeface="Calibri" panose="020F0502020204030204" pitchFamily="34" charset="0"/>
                <a:cs typeface="Calibri" panose="020F0502020204030204" pitchFamily="34" charset="0"/>
              </a:rPr>
              <a:t>Bullet points</a:t>
            </a:r>
          </a:p>
          <a:p>
            <a:pPr marL="214341" indent="-214341">
              <a:buFont typeface="Arial" panose="020B0604020202020204" pitchFamily="34" charset="0"/>
              <a:buChar char="•"/>
            </a:pPr>
            <a:endParaRPr lang="en-AU">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xmlns="" id="{D05BAFEC-246B-4899-9401-DA0FFD0DF099}"/>
              </a:ext>
            </a:extLst>
          </p:cNvPr>
          <p:cNvSpPr/>
          <p:nvPr userDrawn="1"/>
        </p:nvSpPr>
        <p:spPr>
          <a:xfrm>
            <a:off x="410146" y="3102528"/>
            <a:ext cx="4619928" cy="438717"/>
          </a:xfrm>
          <a:prstGeom prst="rect">
            <a:avLst/>
          </a:prstGeom>
          <a:solidFill>
            <a:schemeClr val="bg1">
              <a:alpha val="74000"/>
            </a:schemeClr>
          </a:solidFill>
          <a:ln>
            <a:noFill/>
          </a:ln>
        </p:spPr>
        <p:txBody>
          <a:bodyPr wrap="square" lIns="68589" tIns="34295" rIns="68589" bIns="34295">
            <a:spAutoFit/>
          </a:bodyPr>
          <a:lstStyle/>
          <a:p>
            <a:r>
              <a:rPr lang="en-AU" sz="2400" b="1">
                <a:solidFill>
                  <a:srgbClr val="170B3C"/>
                </a:solidFill>
                <a:latin typeface="Calibri" panose="020F0502020204030204" pitchFamily="34" charset="0"/>
                <a:cs typeface="Calibri" panose="020F0502020204030204" pitchFamily="34" charset="0"/>
              </a:rPr>
              <a:t>Sub Heading</a:t>
            </a:r>
          </a:p>
        </p:txBody>
      </p:sp>
      <p:sp>
        <p:nvSpPr>
          <p:cNvPr id="9" name="TextBox 8">
            <a:extLst>
              <a:ext uri="{FF2B5EF4-FFF2-40B4-BE49-F238E27FC236}">
                <a16:creationId xmlns:a16="http://schemas.microsoft.com/office/drawing/2014/main" xmlns="" id="{3252E67B-0823-4EDF-B30F-DD16B52087F1}"/>
              </a:ext>
            </a:extLst>
          </p:cNvPr>
          <p:cNvSpPr txBox="1"/>
          <p:nvPr userDrawn="1"/>
        </p:nvSpPr>
        <p:spPr>
          <a:xfrm>
            <a:off x="474553" y="3666717"/>
            <a:ext cx="4619928" cy="931034"/>
          </a:xfrm>
          <a:prstGeom prst="rect">
            <a:avLst/>
          </a:prstGeom>
          <a:noFill/>
        </p:spPr>
        <p:txBody>
          <a:bodyPr wrap="square" lIns="68589" tIns="34295" rIns="68589" bIns="34295" rtlCol="0">
            <a:spAutoFit/>
          </a:bodyPr>
          <a:lstStyle/>
          <a:p>
            <a:r>
              <a:rPr lang="en-AU">
                <a:latin typeface="Calibri" panose="020F0502020204030204" pitchFamily="34" charset="0"/>
                <a:cs typeface="Calibri" panose="020F0502020204030204" pitchFamily="34" charset="0"/>
              </a:rPr>
              <a:t>Body copy </a:t>
            </a:r>
          </a:p>
          <a:p>
            <a:endParaRPr lang="en-AU">
              <a:latin typeface="Calibri" panose="020F0502020204030204" pitchFamily="34" charset="0"/>
              <a:cs typeface="Calibri" panose="020F0502020204030204" pitchFamily="34" charset="0"/>
            </a:endParaRPr>
          </a:p>
          <a:p>
            <a:pPr marL="214341" indent="-214341">
              <a:buFont typeface="Arial" panose="020B0604020202020204" pitchFamily="34" charset="0"/>
              <a:buChar char="•"/>
            </a:pPr>
            <a:r>
              <a:rPr lang="en-AU">
                <a:latin typeface="Calibri" panose="020F0502020204030204" pitchFamily="34" charset="0"/>
                <a:cs typeface="Calibri" panose="020F0502020204030204" pitchFamily="34" charset="0"/>
              </a:rPr>
              <a:t>Bullet points</a:t>
            </a:r>
          </a:p>
          <a:p>
            <a:pPr marL="214341" indent="-214341">
              <a:buFont typeface="Arial" panose="020B0604020202020204" pitchFamily="34" charset="0"/>
              <a:buChar char="•"/>
            </a:pPr>
            <a:endParaRPr lang="en-AU">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xmlns="" id="{99AFB715-7BA0-4BAB-9E67-E04278BE2001}"/>
              </a:ext>
            </a:extLst>
          </p:cNvPr>
          <p:cNvCxnSpPr>
            <a:cxnSpLocks/>
          </p:cNvCxnSpPr>
          <p:nvPr userDrawn="1"/>
        </p:nvCxnSpPr>
        <p:spPr>
          <a:xfrm>
            <a:off x="342960" y="228671"/>
            <a:ext cx="0" cy="466562"/>
          </a:xfrm>
          <a:prstGeom prst="line">
            <a:avLst/>
          </a:prstGeom>
          <a:ln cmpd="sng">
            <a:solidFill>
              <a:srgbClr val="F89721"/>
            </a:solidFill>
          </a:ln>
          <a:effectLst/>
        </p:spPr>
        <p:style>
          <a:lnRef idx="2">
            <a:schemeClr val="accent1"/>
          </a:lnRef>
          <a:fillRef idx="0">
            <a:schemeClr val="accent1"/>
          </a:fillRef>
          <a:effectRef idx="1">
            <a:schemeClr val="accent1"/>
          </a:effectRef>
          <a:fontRef idx="minor">
            <a:schemeClr val="tx1"/>
          </a:fontRef>
        </p:style>
      </p:cxnSp>
      <p:sp>
        <p:nvSpPr>
          <p:cNvPr id="10" name="Picture Placeholder 2">
            <a:extLst>
              <a:ext uri="{FF2B5EF4-FFF2-40B4-BE49-F238E27FC236}">
                <a16:creationId xmlns:a16="http://schemas.microsoft.com/office/drawing/2014/main" xmlns="" id="{E50EB9AC-C847-4899-84B9-4ED6A63BFC4F}"/>
              </a:ext>
            </a:extLst>
          </p:cNvPr>
          <p:cNvSpPr>
            <a:spLocks noGrp="1"/>
          </p:cNvSpPr>
          <p:nvPr>
            <p:ph type="pic" sz="quarter" idx="22" hasCustomPrompt="1"/>
          </p:nvPr>
        </p:nvSpPr>
        <p:spPr>
          <a:xfrm>
            <a:off x="5030073" y="-4201"/>
            <a:ext cx="4115515" cy="5149289"/>
          </a:xfrm>
          <a:prstGeom prst="rect">
            <a:avLst/>
          </a:prstGeom>
          <a:solidFill>
            <a:srgbClr val="F2F2F2"/>
          </a:solidFill>
        </p:spPr>
        <p:txBody>
          <a:bodyPr lIns="68589" tIns="34295" rIns="68589" bIns="34295" anchor="ctr" anchorCtr="1"/>
          <a:lstStyle>
            <a:lvl1pPr marL="0" indent="0">
              <a:buNone/>
              <a:defRPr lang="en-AU" sz="1800"/>
            </a:lvl1pPr>
          </a:lstStyle>
          <a:p>
            <a:pPr marL="257209" lvl="0" indent="-257209" algn="ctr"/>
            <a:r>
              <a:rPr lang="en-AU"/>
              <a:t>Image</a:t>
            </a:r>
          </a:p>
        </p:txBody>
      </p:sp>
      <p:sp>
        <p:nvSpPr>
          <p:cNvPr id="11" name="Title 1">
            <a:extLst>
              <a:ext uri="{FF2B5EF4-FFF2-40B4-BE49-F238E27FC236}">
                <a16:creationId xmlns:a16="http://schemas.microsoft.com/office/drawing/2014/main" xmlns="" id="{1FCDA6DD-D80E-49C8-AC9F-D372870FFA84}"/>
              </a:ext>
            </a:extLst>
          </p:cNvPr>
          <p:cNvSpPr>
            <a:spLocks noGrp="1"/>
          </p:cNvSpPr>
          <p:nvPr>
            <p:ph type="title" hasCustomPrompt="1"/>
          </p:nvPr>
        </p:nvSpPr>
        <p:spPr>
          <a:xfrm>
            <a:off x="410146" y="162049"/>
            <a:ext cx="4001195" cy="695466"/>
          </a:xfrm>
          <a:prstGeom prst="rect">
            <a:avLst/>
          </a:prstGeom>
        </p:spPr>
        <p:txBody>
          <a:bodyPr lIns="68589" tIns="34295" rIns="68589" bIns="34295"/>
          <a:lstStyle>
            <a:lvl1pPr marL="0" algn="l" defTabSz="342946" rtl="0" eaLnBrk="1" latinLnBrk="0" hangingPunct="1">
              <a:defRPr lang="en-AU" sz="3300" b="1" kern="1200" spc="75" dirty="0">
                <a:solidFill>
                  <a:srgbClr val="F89721"/>
                </a:solidFill>
                <a:latin typeface="+mj-lt"/>
                <a:ea typeface="+mn-ea"/>
                <a:cs typeface="Arial" panose="020B0604020202020204" pitchFamily="34" charset="0"/>
              </a:defRPr>
            </a:lvl1pPr>
          </a:lstStyle>
          <a:p>
            <a:r>
              <a:rPr lang="en-US"/>
              <a:t>Section Heading</a:t>
            </a:r>
            <a:endParaRPr lang="en-AU"/>
          </a:p>
        </p:txBody>
      </p:sp>
    </p:spTree>
    <p:extLst>
      <p:ext uri="{BB962C8B-B14F-4D97-AF65-F5344CB8AC3E}">
        <p14:creationId xmlns:p14="http://schemas.microsoft.com/office/powerpoint/2010/main" val="1422112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ing 1">
    <p:spTree>
      <p:nvGrpSpPr>
        <p:cNvPr id="1" name=""/>
        <p:cNvGrpSpPr/>
        <p:nvPr/>
      </p:nvGrpSpPr>
      <p:grpSpPr>
        <a:xfrm>
          <a:off x="0" y="0"/>
          <a:ext cx="0" cy="0"/>
          <a:chOff x="0" y="0"/>
          <a:chExt cx="0" cy="0"/>
        </a:xfrm>
      </p:grpSpPr>
      <p:pic>
        <p:nvPicPr>
          <p:cNvPr id="3" name="Picture 2" descr="A group of people posing for the camera&#10;&#10;Description automatically generated">
            <a:extLst>
              <a:ext uri="{FF2B5EF4-FFF2-40B4-BE49-F238E27FC236}">
                <a16:creationId xmlns:a16="http://schemas.microsoft.com/office/drawing/2014/main" xmlns="" id="{0E9F6083-1D1C-4677-A9CA-0CB296C2292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 t="6978" b="8456"/>
          <a:stretch/>
        </p:blipFill>
        <p:spPr>
          <a:xfrm>
            <a:off x="0" y="0"/>
            <a:ext cx="9145588" cy="5145088"/>
          </a:xfrm>
          <a:prstGeom prst="rect">
            <a:avLst/>
          </a:prstGeom>
        </p:spPr>
      </p:pic>
      <p:sp>
        <p:nvSpPr>
          <p:cNvPr id="4" name="Rectangle 3">
            <a:extLst>
              <a:ext uri="{FF2B5EF4-FFF2-40B4-BE49-F238E27FC236}">
                <a16:creationId xmlns:a16="http://schemas.microsoft.com/office/drawing/2014/main" xmlns="" id="{5A56771F-6F11-4FA5-A127-AC5793B41F24}"/>
              </a:ext>
            </a:extLst>
          </p:cNvPr>
          <p:cNvSpPr/>
          <p:nvPr userDrawn="1"/>
        </p:nvSpPr>
        <p:spPr>
          <a:xfrm>
            <a:off x="0" y="309620"/>
            <a:ext cx="6973511" cy="1049230"/>
          </a:xfrm>
          <a:prstGeom prst="rect">
            <a:avLst/>
          </a:prstGeom>
          <a:solidFill>
            <a:srgbClr val="F89721">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AU">
              <a:latin typeface="Calibri" panose="020F0502020204030204" pitchFamily="34" charset="0"/>
            </a:endParaRPr>
          </a:p>
        </p:txBody>
      </p:sp>
      <p:cxnSp>
        <p:nvCxnSpPr>
          <p:cNvPr id="6" name="Straight Connector 5">
            <a:extLst>
              <a:ext uri="{FF2B5EF4-FFF2-40B4-BE49-F238E27FC236}">
                <a16:creationId xmlns:a16="http://schemas.microsoft.com/office/drawing/2014/main" xmlns="" id="{34F24638-81D2-43B4-8A5F-8AE93B002CF9}"/>
              </a:ext>
            </a:extLst>
          </p:cNvPr>
          <p:cNvCxnSpPr>
            <a:cxnSpLocks/>
          </p:cNvCxnSpPr>
          <p:nvPr userDrawn="1"/>
        </p:nvCxnSpPr>
        <p:spPr>
          <a:xfrm>
            <a:off x="342960" y="590031"/>
            <a:ext cx="0" cy="466562"/>
          </a:xfrm>
          <a:prstGeom prst="line">
            <a:avLst/>
          </a:prstGeom>
          <a:ln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xmlns="" id="{B79F4089-FAD3-4B65-B181-A6F0237FD129}"/>
              </a:ext>
            </a:extLst>
          </p:cNvPr>
          <p:cNvSpPr>
            <a:spLocks noGrp="1"/>
          </p:cNvSpPr>
          <p:nvPr>
            <p:ph type="title" hasCustomPrompt="1"/>
          </p:nvPr>
        </p:nvSpPr>
        <p:spPr>
          <a:xfrm>
            <a:off x="457279" y="475578"/>
            <a:ext cx="4001195" cy="695466"/>
          </a:xfrm>
          <a:prstGeom prst="rect">
            <a:avLst/>
          </a:prstGeom>
        </p:spPr>
        <p:txBody>
          <a:bodyPr lIns="68589" tIns="34295" rIns="68589" bIns="34295"/>
          <a:lstStyle>
            <a:lvl1pPr marL="0" algn="l" defTabSz="342946" rtl="0" eaLnBrk="1" latinLnBrk="0" hangingPunct="1">
              <a:defRPr lang="en-AU" sz="4100" b="1" kern="1200" spc="75" dirty="0">
                <a:solidFill>
                  <a:schemeClr val="bg1"/>
                </a:solidFill>
                <a:latin typeface="+mj-lt"/>
                <a:ea typeface="+mn-ea"/>
                <a:cs typeface="Arial" panose="020B0604020202020204" pitchFamily="34" charset="0"/>
              </a:defRPr>
            </a:lvl1pPr>
          </a:lstStyle>
          <a:p>
            <a:r>
              <a:rPr lang="en-US"/>
              <a:t>Section Heading</a:t>
            </a:r>
            <a:endParaRPr lang="en-AU"/>
          </a:p>
        </p:txBody>
      </p:sp>
    </p:spTree>
    <p:extLst>
      <p:ext uri="{BB962C8B-B14F-4D97-AF65-F5344CB8AC3E}">
        <p14:creationId xmlns:p14="http://schemas.microsoft.com/office/powerpoint/2010/main" val="33327719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ing 2">
    <p:spTree>
      <p:nvGrpSpPr>
        <p:cNvPr id="1" name=""/>
        <p:cNvGrpSpPr/>
        <p:nvPr/>
      </p:nvGrpSpPr>
      <p:grpSpPr>
        <a:xfrm>
          <a:off x="0" y="0"/>
          <a:ext cx="0" cy="0"/>
          <a:chOff x="0" y="0"/>
          <a:chExt cx="0" cy="0"/>
        </a:xfrm>
      </p:grpSpPr>
      <p:pic>
        <p:nvPicPr>
          <p:cNvPr id="7" name="Picture 6" descr="A group of people looking at the camera&#10;&#10;Description automatically generated">
            <a:extLst>
              <a:ext uri="{FF2B5EF4-FFF2-40B4-BE49-F238E27FC236}">
                <a16:creationId xmlns:a16="http://schemas.microsoft.com/office/drawing/2014/main" xmlns="" id="{102065C3-6941-44D0-B751-A6DDCDF6CF5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563" b="9062"/>
          <a:stretch/>
        </p:blipFill>
        <p:spPr>
          <a:xfrm>
            <a:off x="0" y="0"/>
            <a:ext cx="9145588" cy="5145088"/>
          </a:xfrm>
          <a:prstGeom prst="rect">
            <a:avLst/>
          </a:prstGeom>
        </p:spPr>
      </p:pic>
      <p:sp>
        <p:nvSpPr>
          <p:cNvPr id="3" name="Rectangle 2">
            <a:extLst>
              <a:ext uri="{FF2B5EF4-FFF2-40B4-BE49-F238E27FC236}">
                <a16:creationId xmlns:a16="http://schemas.microsoft.com/office/drawing/2014/main" xmlns="" id="{48EB718B-FA93-4532-A265-A86991381711}"/>
              </a:ext>
            </a:extLst>
          </p:cNvPr>
          <p:cNvSpPr/>
          <p:nvPr userDrawn="1"/>
        </p:nvSpPr>
        <p:spPr>
          <a:xfrm>
            <a:off x="0" y="309620"/>
            <a:ext cx="6973511" cy="1049230"/>
          </a:xfrm>
          <a:prstGeom prst="rect">
            <a:avLst/>
          </a:prstGeom>
          <a:solidFill>
            <a:srgbClr val="F89721">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AU">
              <a:latin typeface="Calibri" panose="020F0502020204030204" pitchFamily="34" charset="0"/>
            </a:endParaRPr>
          </a:p>
        </p:txBody>
      </p:sp>
      <p:cxnSp>
        <p:nvCxnSpPr>
          <p:cNvPr id="4" name="Straight Connector 3">
            <a:extLst>
              <a:ext uri="{FF2B5EF4-FFF2-40B4-BE49-F238E27FC236}">
                <a16:creationId xmlns:a16="http://schemas.microsoft.com/office/drawing/2014/main" xmlns="" id="{CF0E49F7-6829-4664-9FCD-FFD1827914D0}"/>
              </a:ext>
            </a:extLst>
          </p:cNvPr>
          <p:cNvCxnSpPr>
            <a:cxnSpLocks/>
          </p:cNvCxnSpPr>
          <p:nvPr userDrawn="1"/>
        </p:nvCxnSpPr>
        <p:spPr>
          <a:xfrm>
            <a:off x="342960" y="590031"/>
            <a:ext cx="0" cy="466562"/>
          </a:xfrm>
          <a:prstGeom prst="line">
            <a:avLst/>
          </a:prstGeom>
          <a:ln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1">
            <a:extLst>
              <a:ext uri="{FF2B5EF4-FFF2-40B4-BE49-F238E27FC236}">
                <a16:creationId xmlns:a16="http://schemas.microsoft.com/office/drawing/2014/main" xmlns="" id="{68474D20-EE99-47C0-89B0-02296F5DB2F6}"/>
              </a:ext>
            </a:extLst>
          </p:cNvPr>
          <p:cNvSpPr>
            <a:spLocks noGrp="1"/>
          </p:cNvSpPr>
          <p:nvPr>
            <p:ph type="title" hasCustomPrompt="1"/>
          </p:nvPr>
        </p:nvSpPr>
        <p:spPr>
          <a:xfrm>
            <a:off x="457279" y="475578"/>
            <a:ext cx="4001195" cy="695466"/>
          </a:xfrm>
          <a:prstGeom prst="rect">
            <a:avLst/>
          </a:prstGeom>
        </p:spPr>
        <p:txBody>
          <a:bodyPr lIns="68589" tIns="34295" rIns="68589" bIns="34295"/>
          <a:lstStyle>
            <a:lvl1pPr marL="0" algn="l" defTabSz="342946" rtl="0" eaLnBrk="1" latinLnBrk="0" hangingPunct="1">
              <a:defRPr lang="en-AU" sz="4100" b="1" kern="1200" spc="75" dirty="0">
                <a:solidFill>
                  <a:schemeClr val="bg1"/>
                </a:solidFill>
                <a:latin typeface="+mj-lt"/>
                <a:ea typeface="+mn-ea"/>
                <a:cs typeface="Arial" panose="020B0604020202020204" pitchFamily="34" charset="0"/>
              </a:defRPr>
            </a:lvl1pPr>
          </a:lstStyle>
          <a:p>
            <a:r>
              <a:rPr lang="en-US"/>
              <a:t>Section Heading</a:t>
            </a:r>
            <a:endParaRPr lang="en-AU"/>
          </a:p>
        </p:txBody>
      </p:sp>
    </p:spTree>
    <p:extLst>
      <p:ext uri="{BB962C8B-B14F-4D97-AF65-F5344CB8AC3E}">
        <p14:creationId xmlns:p14="http://schemas.microsoft.com/office/powerpoint/2010/main" val="20957469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ing 3">
    <p:spTree>
      <p:nvGrpSpPr>
        <p:cNvPr id="1" name=""/>
        <p:cNvGrpSpPr/>
        <p:nvPr/>
      </p:nvGrpSpPr>
      <p:grpSpPr>
        <a:xfrm>
          <a:off x="0" y="0"/>
          <a:ext cx="0" cy="0"/>
          <a:chOff x="0" y="0"/>
          <a:chExt cx="0" cy="0"/>
        </a:xfrm>
      </p:grpSpPr>
      <p:pic>
        <p:nvPicPr>
          <p:cNvPr id="6" name="Picture 5" descr="A group of people posing for the camera&#10;&#10;Description automatically generated">
            <a:extLst>
              <a:ext uri="{FF2B5EF4-FFF2-40B4-BE49-F238E27FC236}">
                <a16:creationId xmlns:a16="http://schemas.microsoft.com/office/drawing/2014/main" xmlns="" id="{11D2180A-8D32-47BF-8D93-290F72E6577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466"/>
          <a:stretch/>
        </p:blipFill>
        <p:spPr>
          <a:xfrm>
            <a:off x="0" y="-1"/>
            <a:ext cx="9145588" cy="5145089"/>
          </a:xfrm>
          <a:prstGeom prst="rect">
            <a:avLst/>
          </a:prstGeom>
        </p:spPr>
      </p:pic>
      <p:sp>
        <p:nvSpPr>
          <p:cNvPr id="3" name="Rectangle 2">
            <a:extLst>
              <a:ext uri="{FF2B5EF4-FFF2-40B4-BE49-F238E27FC236}">
                <a16:creationId xmlns:a16="http://schemas.microsoft.com/office/drawing/2014/main" xmlns="" id="{48EB718B-FA93-4532-A265-A86991381711}"/>
              </a:ext>
            </a:extLst>
          </p:cNvPr>
          <p:cNvSpPr/>
          <p:nvPr userDrawn="1"/>
        </p:nvSpPr>
        <p:spPr>
          <a:xfrm>
            <a:off x="0" y="309620"/>
            <a:ext cx="6973511" cy="1049230"/>
          </a:xfrm>
          <a:prstGeom prst="rect">
            <a:avLst/>
          </a:prstGeom>
          <a:solidFill>
            <a:srgbClr val="F89721">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AU">
              <a:latin typeface="Calibri" panose="020F0502020204030204" pitchFamily="34" charset="0"/>
            </a:endParaRPr>
          </a:p>
        </p:txBody>
      </p:sp>
      <p:cxnSp>
        <p:nvCxnSpPr>
          <p:cNvPr id="4" name="Straight Connector 3">
            <a:extLst>
              <a:ext uri="{FF2B5EF4-FFF2-40B4-BE49-F238E27FC236}">
                <a16:creationId xmlns:a16="http://schemas.microsoft.com/office/drawing/2014/main" xmlns="" id="{CF0E49F7-6829-4664-9FCD-FFD1827914D0}"/>
              </a:ext>
            </a:extLst>
          </p:cNvPr>
          <p:cNvCxnSpPr>
            <a:cxnSpLocks/>
          </p:cNvCxnSpPr>
          <p:nvPr userDrawn="1"/>
        </p:nvCxnSpPr>
        <p:spPr>
          <a:xfrm>
            <a:off x="342960" y="590031"/>
            <a:ext cx="0" cy="466562"/>
          </a:xfrm>
          <a:prstGeom prst="line">
            <a:avLst/>
          </a:prstGeom>
          <a:ln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1">
            <a:extLst>
              <a:ext uri="{FF2B5EF4-FFF2-40B4-BE49-F238E27FC236}">
                <a16:creationId xmlns:a16="http://schemas.microsoft.com/office/drawing/2014/main" xmlns="" id="{68474D20-EE99-47C0-89B0-02296F5DB2F6}"/>
              </a:ext>
            </a:extLst>
          </p:cNvPr>
          <p:cNvSpPr>
            <a:spLocks noGrp="1"/>
          </p:cNvSpPr>
          <p:nvPr>
            <p:ph type="title" hasCustomPrompt="1"/>
          </p:nvPr>
        </p:nvSpPr>
        <p:spPr>
          <a:xfrm>
            <a:off x="457279" y="475578"/>
            <a:ext cx="4001195" cy="695466"/>
          </a:xfrm>
          <a:prstGeom prst="rect">
            <a:avLst/>
          </a:prstGeom>
        </p:spPr>
        <p:txBody>
          <a:bodyPr lIns="68589" tIns="34295" rIns="68589" bIns="34295"/>
          <a:lstStyle>
            <a:lvl1pPr marL="0" algn="l" defTabSz="342946" rtl="0" eaLnBrk="1" latinLnBrk="0" hangingPunct="1">
              <a:defRPr lang="en-AU" sz="4100" b="1" kern="1200" spc="75" dirty="0">
                <a:solidFill>
                  <a:schemeClr val="bg1"/>
                </a:solidFill>
                <a:latin typeface="+mj-lt"/>
                <a:ea typeface="+mn-ea"/>
                <a:cs typeface="Arial" panose="020B0604020202020204" pitchFamily="34" charset="0"/>
              </a:defRPr>
            </a:lvl1pPr>
          </a:lstStyle>
          <a:p>
            <a:r>
              <a:rPr lang="en-US"/>
              <a:t>Section Heading</a:t>
            </a:r>
            <a:endParaRPr lang="en-AU"/>
          </a:p>
        </p:txBody>
      </p:sp>
    </p:spTree>
    <p:extLst>
      <p:ext uri="{BB962C8B-B14F-4D97-AF65-F5344CB8AC3E}">
        <p14:creationId xmlns:p14="http://schemas.microsoft.com/office/powerpoint/2010/main" val="501513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or Statem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41897DC-894C-41FD-86D0-A66E83DE596B}"/>
              </a:ext>
            </a:extLst>
          </p:cNvPr>
          <p:cNvPicPr>
            <a:picLocks noChangeAspect="1"/>
          </p:cNvPicPr>
          <p:nvPr userDrawn="1"/>
        </p:nvPicPr>
        <p:blipFill>
          <a:blip r:embed="rId2" cstate="print">
            <a:alphaModFix amt="24000"/>
            <a:extLst>
              <a:ext uri="{28A0092B-C50C-407E-A947-70E740481C1C}">
                <a14:useLocalDpi xmlns:a14="http://schemas.microsoft.com/office/drawing/2010/main" val="0"/>
              </a:ext>
            </a:extLst>
          </a:blip>
          <a:stretch>
            <a:fillRect/>
          </a:stretch>
        </p:blipFill>
        <p:spPr>
          <a:xfrm>
            <a:off x="7200872" y="2909174"/>
            <a:ext cx="1933090" cy="2221380"/>
          </a:xfrm>
          <a:prstGeom prst="rect">
            <a:avLst/>
          </a:prstGeom>
          <a:solidFill>
            <a:schemeClr val="bg1"/>
          </a:solidFill>
        </p:spPr>
      </p:pic>
      <p:sp>
        <p:nvSpPr>
          <p:cNvPr id="6" name="Title 7">
            <a:extLst>
              <a:ext uri="{FF2B5EF4-FFF2-40B4-BE49-F238E27FC236}">
                <a16:creationId xmlns:a16="http://schemas.microsoft.com/office/drawing/2014/main" xmlns="" id="{765E533F-0939-4A2C-978C-EE772D738F69}"/>
              </a:ext>
            </a:extLst>
          </p:cNvPr>
          <p:cNvSpPr>
            <a:spLocks noGrp="1"/>
          </p:cNvSpPr>
          <p:nvPr>
            <p:ph type="title" hasCustomPrompt="1"/>
          </p:nvPr>
        </p:nvSpPr>
        <p:spPr>
          <a:xfrm>
            <a:off x="0" y="1485838"/>
            <a:ext cx="9133962" cy="2514970"/>
          </a:xfrm>
          <a:prstGeom prst="rect">
            <a:avLst/>
          </a:prstGeom>
        </p:spPr>
        <p:txBody>
          <a:bodyPr lIns="68589" tIns="34295" rIns="68589" bIns="34295"/>
          <a:lstStyle>
            <a:lvl1pPr algn="ctr">
              <a:defRPr sz="6600" b="1">
                <a:solidFill>
                  <a:srgbClr val="F89721"/>
                </a:solidFill>
                <a:latin typeface="+mj-lt"/>
              </a:defRPr>
            </a:lvl1pPr>
          </a:lstStyle>
          <a:p>
            <a:r>
              <a:rPr lang="en-AU"/>
              <a:t>“ Quote or statement here”</a:t>
            </a:r>
          </a:p>
        </p:txBody>
      </p:sp>
      <p:sp>
        <p:nvSpPr>
          <p:cNvPr id="8" name="Text Placeholder 9">
            <a:extLst>
              <a:ext uri="{FF2B5EF4-FFF2-40B4-BE49-F238E27FC236}">
                <a16:creationId xmlns:a16="http://schemas.microsoft.com/office/drawing/2014/main" xmlns="" id="{7C7B565B-0499-4640-8FD7-9B3476DE89E1}"/>
              </a:ext>
            </a:extLst>
          </p:cNvPr>
          <p:cNvSpPr>
            <a:spLocks noGrp="1"/>
          </p:cNvSpPr>
          <p:nvPr>
            <p:ph type="body" sz="quarter" idx="10" hasCustomPrompt="1"/>
          </p:nvPr>
        </p:nvSpPr>
        <p:spPr>
          <a:xfrm>
            <a:off x="486220" y="3743084"/>
            <a:ext cx="6630551" cy="515447"/>
          </a:xfrm>
          <a:prstGeom prst="rect">
            <a:avLst/>
          </a:prstGeom>
        </p:spPr>
        <p:txBody>
          <a:bodyPr lIns="68589" tIns="34295" rIns="68589" bIns="34295"/>
          <a:lstStyle>
            <a:lvl1pPr marL="0" indent="0">
              <a:buNone/>
              <a:defRPr sz="2700">
                <a:solidFill>
                  <a:srgbClr val="170B3C"/>
                </a:solidFill>
                <a:latin typeface="+mj-lt"/>
              </a:defRPr>
            </a:lvl1pPr>
          </a:lstStyle>
          <a:p>
            <a:pPr lvl="0"/>
            <a:r>
              <a:rPr lang="en-US"/>
              <a:t>- Quote Author</a:t>
            </a:r>
          </a:p>
        </p:txBody>
      </p:sp>
    </p:spTree>
    <p:extLst>
      <p:ext uri="{BB962C8B-B14F-4D97-AF65-F5344CB8AC3E}">
        <p14:creationId xmlns:p14="http://schemas.microsoft.com/office/powerpoint/2010/main" val="1241278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a16="http://schemas.microsoft.com/office/drawing/2014/main" xmlns="" id="{FF8BEC8A-0AF9-48B3-B3C6-A3E3456323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59430" y="171503"/>
            <a:ext cx="1314678" cy="442657"/>
          </a:xfrm>
          <a:prstGeom prst="rect">
            <a:avLst/>
          </a:prstGeom>
        </p:spPr>
      </p:pic>
    </p:spTree>
    <p:extLst>
      <p:ext uri="{BB962C8B-B14F-4D97-AF65-F5344CB8AC3E}">
        <p14:creationId xmlns:p14="http://schemas.microsoft.com/office/powerpoint/2010/main" val="1197090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0BAA94DB-EB82-468C-866E-E2CB4FEF7B8A}"/>
              </a:ext>
            </a:extLst>
          </p:cNvPr>
          <p:cNvGrpSpPr/>
          <p:nvPr userDrawn="1"/>
        </p:nvGrpSpPr>
        <p:grpSpPr>
          <a:xfrm>
            <a:off x="0" y="0"/>
            <a:ext cx="9145588" cy="1113932"/>
            <a:chOff x="0" y="0"/>
            <a:chExt cx="12192000" cy="1484784"/>
          </a:xfrm>
        </p:grpSpPr>
        <p:sp>
          <p:nvSpPr>
            <p:cNvPr id="10" name="Freeform: Shape 9">
              <a:extLst>
                <a:ext uri="{FF2B5EF4-FFF2-40B4-BE49-F238E27FC236}">
                  <a16:creationId xmlns:a16="http://schemas.microsoft.com/office/drawing/2014/main" xmlns="" id="{5D145B28-05F2-4A3F-A1C5-3FFBDCADF571}"/>
                </a:ext>
              </a:extLst>
            </p:cNvPr>
            <p:cNvSpPr/>
            <p:nvPr userDrawn="1"/>
          </p:nvSpPr>
          <p:spPr>
            <a:xfrm rot="10800000">
              <a:off x="0" y="0"/>
              <a:ext cx="12192000" cy="1484784"/>
            </a:xfrm>
            <a:custGeom>
              <a:avLst/>
              <a:gdLst>
                <a:gd name="connsiteX0" fmla="*/ 12192000 w 12192000"/>
                <a:gd name="connsiteY0" fmla="*/ 1484784 h 1484784"/>
                <a:gd name="connsiteX1" fmla="*/ 0 w 12192000"/>
                <a:gd name="connsiteY1" fmla="*/ 1484784 h 1484784"/>
                <a:gd name="connsiteX2" fmla="*/ 0 w 12192000"/>
                <a:gd name="connsiteY2" fmla="*/ 432048 h 1484784"/>
                <a:gd name="connsiteX3" fmla="*/ 11175058 w 12192000"/>
                <a:gd name="connsiteY3" fmla="*/ 432048 h 1484784"/>
                <a:gd name="connsiteX4" fmla="*/ 11425646 w 12192000"/>
                <a:gd name="connsiteY4" fmla="*/ 0 h 1484784"/>
                <a:gd name="connsiteX5" fmla="*/ 11676234 w 12192000"/>
                <a:gd name="connsiteY5" fmla="*/ 432048 h 1484784"/>
                <a:gd name="connsiteX6" fmla="*/ 12192000 w 12192000"/>
                <a:gd name="connsiteY6" fmla="*/ 432048 h 14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84784">
                  <a:moveTo>
                    <a:pt x="12192000" y="1484784"/>
                  </a:moveTo>
                  <a:lnTo>
                    <a:pt x="0" y="1484784"/>
                  </a:lnTo>
                  <a:lnTo>
                    <a:pt x="0" y="432048"/>
                  </a:lnTo>
                  <a:lnTo>
                    <a:pt x="11175058" y="432048"/>
                  </a:lnTo>
                  <a:lnTo>
                    <a:pt x="11425646" y="0"/>
                  </a:lnTo>
                  <a:lnTo>
                    <a:pt x="11676234" y="432048"/>
                  </a:lnTo>
                  <a:lnTo>
                    <a:pt x="12192000" y="432048"/>
                  </a:lnTo>
                  <a:close/>
                </a:path>
              </a:pathLst>
            </a:custGeom>
            <a:solidFill>
              <a:srgbClr val="F58B1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11" name="Picture 10">
              <a:extLst>
                <a:ext uri="{FF2B5EF4-FFF2-40B4-BE49-F238E27FC236}">
                  <a16:creationId xmlns:a16="http://schemas.microsoft.com/office/drawing/2014/main" xmlns="" id="{3AB986CA-BA16-4B78-8E1D-EAFB30F146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81316" y="203606"/>
              <a:ext cx="1857838" cy="626690"/>
            </a:xfrm>
            <a:prstGeom prst="rect">
              <a:avLst/>
            </a:prstGeom>
          </p:spPr>
        </p:pic>
      </p:grpSp>
    </p:spTree>
    <p:extLst>
      <p:ext uri="{BB962C8B-B14F-4D97-AF65-F5344CB8AC3E}">
        <p14:creationId xmlns:p14="http://schemas.microsoft.com/office/powerpoint/2010/main" val="811514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s - Instruction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F98E810-6E56-45AE-8462-439B81C2C60E}"/>
              </a:ext>
            </a:extLst>
          </p:cNvPr>
          <p:cNvPicPr>
            <a:picLocks noChangeAspect="1"/>
          </p:cNvPicPr>
          <p:nvPr userDrawn="1"/>
        </p:nvPicPr>
        <p:blipFill>
          <a:blip r:embed="rId2"/>
          <a:stretch>
            <a:fillRect/>
          </a:stretch>
        </p:blipFill>
        <p:spPr>
          <a:xfrm>
            <a:off x="329252" y="953985"/>
            <a:ext cx="2624259" cy="971850"/>
          </a:xfrm>
          <a:prstGeom prst="rect">
            <a:avLst/>
          </a:prstGeom>
        </p:spPr>
      </p:pic>
      <p:cxnSp>
        <p:nvCxnSpPr>
          <p:cNvPr id="4" name="Straight Connector 3">
            <a:extLst>
              <a:ext uri="{FF2B5EF4-FFF2-40B4-BE49-F238E27FC236}">
                <a16:creationId xmlns:a16="http://schemas.microsoft.com/office/drawing/2014/main" xmlns="" id="{4E47B22A-374E-4299-9C0B-95626AD1C867}"/>
              </a:ext>
            </a:extLst>
          </p:cNvPr>
          <p:cNvCxnSpPr>
            <a:cxnSpLocks/>
          </p:cNvCxnSpPr>
          <p:nvPr userDrawn="1"/>
        </p:nvCxnSpPr>
        <p:spPr>
          <a:xfrm>
            <a:off x="342960" y="228671"/>
            <a:ext cx="0" cy="466562"/>
          </a:xfrm>
          <a:prstGeom prst="line">
            <a:avLst/>
          </a:prstGeom>
          <a:ln cmpd="sng">
            <a:solidFill>
              <a:srgbClr val="F89721"/>
            </a:solidFill>
          </a:ln>
          <a:effectLst/>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xmlns="" id="{68ED739F-87CD-4571-B98F-27A7CF490E05}"/>
              </a:ext>
            </a:extLst>
          </p:cNvPr>
          <p:cNvSpPr txBox="1"/>
          <p:nvPr userDrawn="1"/>
        </p:nvSpPr>
        <p:spPr>
          <a:xfrm>
            <a:off x="413610" y="169463"/>
            <a:ext cx="20884810" cy="577259"/>
          </a:xfrm>
          <a:prstGeom prst="rect">
            <a:avLst/>
          </a:prstGeom>
          <a:noFill/>
        </p:spPr>
        <p:txBody>
          <a:bodyPr wrap="square" lIns="68589" tIns="34295" rIns="68589" bIns="34295" rtlCol="0">
            <a:spAutoFit/>
          </a:bodyPr>
          <a:lstStyle/>
          <a:p>
            <a:r>
              <a:rPr lang="en-AU" sz="3300" b="1" spc="75">
                <a:solidFill>
                  <a:srgbClr val="F89721"/>
                </a:solidFill>
                <a:latin typeface="+mj-lt"/>
                <a:cs typeface="Arial" panose="020B0604020202020204" pitchFamily="34" charset="0"/>
              </a:rPr>
              <a:t>How to insert icons</a:t>
            </a:r>
            <a:endParaRPr lang="en-AU" sz="4100" b="1" spc="75">
              <a:solidFill>
                <a:srgbClr val="F89721"/>
              </a:solidFill>
              <a:latin typeface="+mj-lt"/>
              <a:cs typeface="Arial" panose="020B0604020202020204" pitchFamily="34" charset="0"/>
            </a:endParaRPr>
          </a:p>
        </p:txBody>
      </p:sp>
      <p:pic>
        <p:nvPicPr>
          <p:cNvPr id="6" name="Picture 5">
            <a:extLst>
              <a:ext uri="{FF2B5EF4-FFF2-40B4-BE49-F238E27FC236}">
                <a16:creationId xmlns:a16="http://schemas.microsoft.com/office/drawing/2014/main" xmlns="" id="{438FAA27-5268-4CD7-B95C-6D666C31BC6A}"/>
              </a:ext>
            </a:extLst>
          </p:cNvPr>
          <p:cNvPicPr>
            <a:picLocks noChangeAspect="1"/>
          </p:cNvPicPr>
          <p:nvPr userDrawn="1"/>
        </p:nvPicPr>
        <p:blipFill>
          <a:blip r:embed="rId3"/>
          <a:stretch>
            <a:fillRect/>
          </a:stretch>
        </p:blipFill>
        <p:spPr>
          <a:xfrm>
            <a:off x="3240253" y="893245"/>
            <a:ext cx="2665082" cy="1679300"/>
          </a:xfrm>
          <a:prstGeom prst="rect">
            <a:avLst/>
          </a:prstGeom>
        </p:spPr>
      </p:pic>
      <p:pic>
        <p:nvPicPr>
          <p:cNvPr id="7" name="Graphic 6" descr="Magnifying glass">
            <a:extLst>
              <a:ext uri="{FF2B5EF4-FFF2-40B4-BE49-F238E27FC236}">
                <a16:creationId xmlns:a16="http://schemas.microsoft.com/office/drawing/2014/main" xmlns="" id="{5B3EE7C8-09D9-4AA8-9A12-39CAFD160B73}"/>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573391" y="1096904"/>
            <a:ext cx="685919" cy="686012"/>
          </a:xfrm>
          <a:prstGeom prst="rect">
            <a:avLst/>
          </a:prstGeom>
        </p:spPr>
      </p:pic>
      <p:pic>
        <p:nvPicPr>
          <p:cNvPr id="8" name="Picture 7">
            <a:extLst>
              <a:ext uri="{FF2B5EF4-FFF2-40B4-BE49-F238E27FC236}">
                <a16:creationId xmlns:a16="http://schemas.microsoft.com/office/drawing/2014/main" xmlns="" id="{0A35ECD9-769D-4D18-916F-6C0192C17A3E}"/>
              </a:ext>
            </a:extLst>
          </p:cNvPr>
          <p:cNvPicPr>
            <a:picLocks noChangeAspect="1"/>
          </p:cNvPicPr>
          <p:nvPr userDrawn="1"/>
        </p:nvPicPr>
        <p:blipFill>
          <a:blip r:embed="rId6"/>
          <a:stretch>
            <a:fillRect/>
          </a:stretch>
        </p:blipFill>
        <p:spPr>
          <a:xfrm>
            <a:off x="342960" y="2191720"/>
            <a:ext cx="1371838" cy="2843109"/>
          </a:xfrm>
          <a:prstGeom prst="rect">
            <a:avLst/>
          </a:prstGeom>
        </p:spPr>
      </p:pic>
      <p:pic>
        <p:nvPicPr>
          <p:cNvPr id="9" name="Picture 8">
            <a:extLst>
              <a:ext uri="{FF2B5EF4-FFF2-40B4-BE49-F238E27FC236}">
                <a16:creationId xmlns:a16="http://schemas.microsoft.com/office/drawing/2014/main" xmlns="" id="{27153084-7215-401C-975D-D9CCDFD4581A}"/>
              </a:ext>
            </a:extLst>
          </p:cNvPr>
          <p:cNvPicPr>
            <a:picLocks noChangeAspect="1"/>
          </p:cNvPicPr>
          <p:nvPr userDrawn="1"/>
        </p:nvPicPr>
        <p:blipFill>
          <a:blip r:embed="rId7"/>
          <a:stretch>
            <a:fillRect/>
          </a:stretch>
        </p:blipFill>
        <p:spPr>
          <a:xfrm>
            <a:off x="2114918" y="2585093"/>
            <a:ext cx="1956075" cy="2418419"/>
          </a:xfrm>
          <a:prstGeom prst="rect">
            <a:avLst/>
          </a:prstGeom>
        </p:spPr>
      </p:pic>
      <p:pic>
        <p:nvPicPr>
          <p:cNvPr id="10" name="Picture 9">
            <a:extLst>
              <a:ext uri="{FF2B5EF4-FFF2-40B4-BE49-F238E27FC236}">
                <a16:creationId xmlns:a16="http://schemas.microsoft.com/office/drawing/2014/main" xmlns="" id="{C6980C69-B861-44AB-8297-D646B085388E}"/>
              </a:ext>
            </a:extLst>
          </p:cNvPr>
          <p:cNvPicPr>
            <a:picLocks noChangeAspect="1"/>
          </p:cNvPicPr>
          <p:nvPr userDrawn="1"/>
        </p:nvPicPr>
        <p:blipFill>
          <a:blip r:embed="rId8"/>
          <a:stretch>
            <a:fillRect/>
          </a:stretch>
        </p:blipFill>
        <p:spPr>
          <a:xfrm>
            <a:off x="4312179" y="3819954"/>
            <a:ext cx="3764190" cy="1149223"/>
          </a:xfrm>
          <a:prstGeom prst="rect">
            <a:avLst/>
          </a:prstGeom>
        </p:spPr>
      </p:pic>
      <p:sp>
        <p:nvSpPr>
          <p:cNvPr id="11" name="TextBox 10">
            <a:extLst>
              <a:ext uri="{FF2B5EF4-FFF2-40B4-BE49-F238E27FC236}">
                <a16:creationId xmlns:a16="http://schemas.microsoft.com/office/drawing/2014/main" xmlns="" id="{D692F41F-0201-4FE5-9A47-105CFFA65B9B}"/>
              </a:ext>
            </a:extLst>
          </p:cNvPr>
          <p:cNvSpPr txBox="1"/>
          <p:nvPr userDrawn="1"/>
        </p:nvSpPr>
        <p:spPr>
          <a:xfrm>
            <a:off x="30905" y="780807"/>
            <a:ext cx="298347" cy="346356"/>
          </a:xfrm>
          <a:prstGeom prst="rect">
            <a:avLst/>
          </a:prstGeom>
          <a:noFill/>
        </p:spPr>
        <p:txBody>
          <a:bodyPr wrap="square" lIns="68589" tIns="34295" rIns="68589" bIns="34295" rtlCol="0">
            <a:spAutoFit/>
          </a:bodyPr>
          <a:lstStyle/>
          <a:p>
            <a:r>
              <a:rPr lang="en-AU" sz="1800" b="1" spc="75">
                <a:solidFill>
                  <a:srgbClr val="170B3C"/>
                </a:solidFill>
                <a:latin typeface="+mj-lt"/>
                <a:cs typeface="Arial" panose="020B0604020202020204" pitchFamily="34" charset="0"/>
              </a:rPr>
              <a:t>1</a:t>
            </a:r>
            <a:endParaRPr lang="en-AU" sz="4100" b="1" spc="75">
              <a:solidFill>
                <a:srgbClr val="170B3C"/>
              </a:solidFill>
              <a:latin typeface="+mj-lt"/>
              <a:cs typeface="Arial" panose="020B0604020202020204" pitchFamily="34" charset="0"/>
            </a:endParaRPr>
          </a:p>
        </p:txBody>
      </p:sp>
      <p:sp>
        <p:nvSpPr>
          <p:cNvPr id="12" name="TextBox 11">
            <a:extLst>
              <a:ext uri="{FF2B5EF4-FFF2-40B4-BE49-F238E27FC236}">
                <a16:creationId xmlns:a16="http://schemas.microsoft.com/office/drawing/2014/main" xmlns="" id="{CA52B005-D2C8-4A87-B86C-38E78D425FEB}"/>
              </a:ext>
            </a:extLst>
          </p:cNvPr>
          <p:cNvSpPr txBox="1"/>
          <p:nvPr userDrawn="1"/>
        </p:nvSpPr>
        <p:spPr>
          <a:xfrm>
            <a:off x="3108638" y="720066"/>
            <a:ext cx="298347" cy="346356"/>
          </a:xfrm>
          <a:prstGeom prst="rect">
            <a:avLst/>
          </a:prstGeom>
          <a:noFill/>
        </p:spPr>
        <p:txBody>
          <a:bodyPr wrap="square" lIns="68589" tIns="34295" rIns="68589" bIns="34295" rtlCol="0">
            <a:spAutoFit/>
          </a:bodyPr>
          <a:lstStyle/>
          <a:p>
            <a:r>
              <a:rPr lang="en-AU" sz="1800" b="1" spc="75">
                <a:solidFill>
                  <a:srgbClr val="170B3C"/>
                </a:solidFill>
                <a:latin typeface="+mj-lt"/>
                <a:cs typeface="Arial" panose="020B0604020202020204" pitchFamily="34" charset="0"/>
              </a:rPr>
              <a:t>2</a:t>
            </a:r>
            <a:endParaRPr lang="en-AU" sz="4100" b="1" spc="75">
              <a:solidFill>
                <a:srgbClr val="170B3C"/>
              </a:solidFill>
              <a:latin typeface="+mj-lt"/>
              <a:cs typeface="Arial" panose="020B0604020202020204" pitchFamily="34" charset="0"/>
            </a:endParaRPr>
          </a:p>
        </p:txBody>
      </p:sp>
      <p:sp>
        <p:nvSpPr>
          <p:cNvPr id="13" name="TextBox 12">
            <a:extLst>
              <a:ext uri="{FF2B5EF4-FFF2-40B4-BE49-F238E27FC236}">
                <a16:creationId xmlns:a16="http://schemas.microsoft.com/office/drawing/2014/main" xmlns="" id="{999A17F8-F576-44FD-BDDC-389E2C0874F9}"/>
              </a:ext>
            </a:extLst>
          </p:cNvPr>
          <p:cNvSpPr txBox="1"/>
          <p:nvPr userDrawn="1"/>
        </p:nvSpPr>
        <p:spPr>
          <a:xfrm>
            <a:off x="6424218" y="780807"/>
            <a:ext cx="298347" cy="346356"/>
          </a:xfrm>
          <a:prstGeom prst="rect">
            <a:avLst/>
          </a:prstGeom>
          <a:noFill/>
        </p:spPr>
        <p:txBody>
          <a:bodyPr wrap="square" lIns="68589" tIns="34295" rIns="68589" bIns="34295" rtlCol="0">
            <a:spAutoFit/>
          </a:bodyPr>
          <a:lstStyle/>
          <a:p>
            <a:r>
              <a:rPr lang="en-AU" sz="1800" b="1" spc="75">
                <a:solidFill>
                  <a:srgbClr val="170B3C"/>
                </a:solidFill>
                <a:latin typeface="+mj-lt"/>
                <a:cs typeface="Arial" panose="020B0604020202020204" pitchFamily="34" charset="0"/>
              </a:rPr>
              <a:t>3</a:t>
            </a:r>
            <a:endParaRPr lang="en-AU" sz="4100" b="1" spc="75">
              <a:solidFill>
                <a:srgbClr val="170B3C"/>
              </a:solidFill>
              <a:latin typeface="+mj-lt"/>
              <a:cs typeface="Arial" panose="020B0604020202020204" pitchFamily="34" charset="0"/>
            </a:endParaRPr>
          </a:p>
        </p:txBody>
      </p:sp>
      <p:sp>
        <p:nvSpPr>
          <p:cNvPr id="14" name="TextBox 13">
            <a:extLst>
              <a:ext uri="{FF2B5EF4-FFF2-40B4-BE49-F238E27FC236}">
                <a16:creationId xmlns:a16="http://schemas.microsoft.com/office/drawing/2014/main" xmlns="" id="{97BD7408-6BAB-4AD6-8057-DCD62857CD80}"/>
              </a:ext>
            </a:extLst>
          </p:cNvPr>
          <p:cNvSpPr txBox="1"/>
          <p:nvPr userDrawn="1"/>
        </p:nvSpPr>
        <p:spPr>
          <a:xfrm>
            <a:off x="5810" y="2018542"/>
            <a:ext cx="298347" cy="346356"/>
          </a:xfrm>
          <a:prstGeom prst="rect">
            <a:avLst/>
          </a:prstGeom>
          <a:noFill/>
        </p:spPr>
        <p:txBody>
          <a:bodyPr wrap="square" lIns="68589" tIns="34295" rIns="68589" bIns="34295" rtlCol="0">
            <a:spAutoFit/>
          </a:bodyPr>
          <a:lstStyle/>
          <a:p>
            <a:r>
              <a:rPr lang="en-AU" sz="1800" b="1" spc="75">
                <a:solidFill>
                  <a:srgbClr val="170B3C"/>
                </a:solidFill>
                <a:latin typeface="+mj-lt"/>
                <a:cs typeface="Arial" panose="020B0604020202020204" pitchFamily="34" charset="0"/>
              </a:rPr>
              <a:t>4</a:t>
            </a:r>
            <a:endParaRPr lang="en-AU" sz="4100" b="1" spc="75">
              <a:solidFill>
                <a:srgbClr val="170B3C"/>
              </a:solidFill>
              <a:latin typeface="+mj-lt"/>
              <a:cs typeface="Arial" panose="020B0604020202020204" pitchFamily="34" charset="0"/>
            </a:endParaRPr>
          </a:p>
        </p:txBody>
      </p:sp>
      <p:sp>
        <p:nvSpPr>
          <p:cNvPr id="15" name="TextBox 14">
            <a:extLst>
              <a:ext uri="{FF2B5EF4-FFF2-40B4-BE49-F238E27FC236}">
                <a16:creationId xmlns:a16="http://schemas.microsoft.com/office/drawing/2014/main" xmlns="" id="{6F22AF21-0248-4E18-B9DD-879C54E3B02B}"/>
              </a:ext>
            </a:extLst>
          </p:cNvPr>
          <p:cNvSpPr txBox="1"/>
          <p:nvPr userDrawn="1"/>
        </p:nvSpPr>
        <p:spPr>
          <a:xfrm>
            <a:off x="1965744" y="2025256"/>
            <a:ext cx="298347" cy="346356"/>
          </a:xfrm>
          <a:prstGeom prst="rect">
            <a:avLst/>
          </a:prstGeom>
          <a:noFill/>
        </p:spPr>
        <p:txBody>
          <a:bodyPr wrap="square" lIns="68589" tIns="34295" rIns="68589" bIns="34295" rtlCol="0">
            <a:spAutoFit/>
          </a:bodyPr>
          <a:lstStyle/>
          <a:p>
            <a:r>
              <a:rPr lang="en-AU" sz="1800" b="1" spc="75">
                <a:solidFill>
                  <a:srgbClr val="170B3C"/>
                </a:solidFill>
                <a:latin typeface="+mj-lt"/>
                <a:cs typeface="Arial" panose="020B0604020202020204" pitchFamily="34" charset="0"/>
              </a:rPr>
              <a:t>5</a:t>
            </a:r>
            <a:endParaRPr lang="en-AU" sz="4100" b="1" spc="75">
              <a:solidFill>
                <a:srgbClr val="170B3C"/>
              </a:solidFill>
              <a:latin typeface="+mj-lt"/>
              <a:cs typeface="Arial" panose="020B0604020202020204" pitchFamily="34" charset="0"/>
            </a:endParaRPr>
          </a:p>
        </p:txBody>
      </p:sp>
      <p:sp>
        <p:nvSpPr>
          <p:cNvPr id="16" name="Rectangle 15">
            <a:extLst>
              <a:ext uri="{FF2B5EF4-FFF2-40B4-BE49-F238E27FC236}">
                <a16:creationId xmlns:a16="http://schemas.microsoft.com/office/drawing/2014/main" xmlns="" id="{FB1A0D3D-CDD3-4E5A-A41A-3889B975F7DA}"/>
              </a:ext>
            </a:extLst>
          </p:cNvPr>
          <p:cNvSpPr/>
          <p:nvPr userDrawn="1"/>
        </p:nvSpPr>
        <p:spPr>
          <a:xfrm>
            <a:off x="4316451" y="2888642"/>
            <a:ext cx="4833410" cy="915645"/>
          </a:xfrm>
          <a:prstGeom prst="rect">
            <a:avLst/>
          </a:prstGeom>
        </p:spPr>
        <p:txBody>
          <a:bodyPr wrap="square" lIns="68589" tIns="34295" rIns="68589" bIns="34295">
            <a:spAutoFit/>
          </a:bodyPr>
          <a:lstStyle/>
          <a:p>
            <a:pPr marL="257209" lvl="0" indent="-257209">
              <a:buAutoNum type="arabicPeriod"/>
            </a:pPr>
            <a:r>
              <a:rPr lang="en-AU" sz="1100">
                <a:solidFill>
                  <a:srgbClr val="170B3C"/>
                </a:solidFill>
                <a:cs typeface="Helvetica" panose="020B0604020202020204" pitchFamily="34" charset="0"/>
              </a:rPr>
              <a:t>Select Insert &gt; Icons</a:t>
            </a:r>
          </a:p>
          <a:p>
            <a:pPr marL="257209" lvl="0" indent="-257209">
              <a:buAutoNum type="arabicPeriod"/>
            </a:pPr>
            <a:r>
              <a:rPr lang="en-AU" sz="1100">
                <a:solidFill>
                  <a:srgbClr val="170B3C"/>
                </a:solidFill>
                <a:cs typeface="Helvetica" panose="020B0604020202020204" pitchFamily="34" charset="0"/>
              </a:rPr>
              <a:t>Select an icon &gt; Insert</a:t>
            </a:r>
          </a:p>
          <a:p>
            <a:pPr marL="257209" lvl="0" indent="-257209">
              <a:buAutoNum type="arabicPeriod"/>
            </a:pPr>
            <a:r>
              <a:rPr lang="en-AU" sz="1100">
                <a:solidFill>
                  <a:srgbClr val="170B3C"/>
                </a:solidFill>
                <a:cs typeface="Helvetica" panose="020B0604020202020204" pitchFamily="34" charset="0"/>
              </a:rPr>
              <a:t>Select the icon</a:t>
            </a:r>
          </a:p>
          <a:p>
            <a:pPr marL="257209" lvl="0" indent="-257209">
              <a:buAutoNum type="arabicPeriod"/>
            </a:pPr>
            <a:r>
              <a:rPr lang="en-AU" sz="1100">
                <a:solidFill>
                  <a:srgbClr val="170B3C"/>
                </a:solidFill>
                <a:cs typeface="Helvetica" panose="020B0604020202020204" pitchFamily="34" charset="0"/>
              </a:rPr>
              <a:t>Format Graphic &gt; Colour &gt; More Colours </a:t>
            </a:r>
          </a:p>
          <a:p>
            <a:pPr marL="257209" lvl="0" indent="-257209">
              <a:buAutoNum type="arabicPeriod"/>
            </a:pPr>
            <a:r>
              <a:rPr lang="en-AU" sz="1100">
                <a:solidFill>
                  <a:srgbClr val="170B3C"/>
                </a:solidFill>
                <a:cs typeface="Helvetica" panose="020B0604020202020204" pitchFamily="34" charset="0"/>
              </a:rPr>
              <a:t>Insert one of the RGB values below</a:t>
            </a:r>
          </a:p>
        </p:txBody>
      </p:sp>
    </p:spTree>
    <p:extLst>
      <p:ext uri="{BB962C8B-B14F-4D97-AF65-F5344CB8AC3E}">
        <p14:creationId xmlns:p14="http://schemas.microsoft.com/office/powerpoint/2010/main" val="1014871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864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lide Title 1">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xmlns="" id="{C504CE70-1950-4857-AE0A-B912D11C4F60}"/>
              </a:ext>
            </a:extLst>
          </p:cNvPr>
          <p:cNvCxnSpPr>
            <a:cxnSpLocks/>
          </p:cNvCxnSpPr>
          <p:nvPr userDrawn="1"/>
        </p:nvCxnSpPr>
        <p:spPr>
          <a:xfrm flipH="1">
            <a:off x="0" y="581204"/>
            <a:ext cx="581128" cy="0"/>
          </a:xfrm>
          <a:prstGeom prst="line">
            <a:avLst/>
          </a:prstGeom>
          <a:ln w="53975" cmpd="sng">
            <a:solidFill>
              <a:srgbClr val="170B3C"/>
            </a:soli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xmlns="" id="{42605A9E-501C-423A-A110-AD434D6D238B}"/>
              </a:ext>
            </a:extLst>
          </p:cNvPr>
          <p:cNvSpPr>
            <a:spLocks noGrp="1"/>
          </p:cNvSpPr>
          <p:nvPr>
            <p:ph type="title" hasCustomPrompt="1"/>
          </p:nvPr>
        </p:nvSpPr>
        <p:spPr>
          <a:xfrm>
            <a:off x="581129" y="303032"/>
            <a:ext cx="6922411" cy="622084"/>
          </a:xfrm>
          <a:prstGeom prst="rect">
            <a:avLst/>
          </a:prstGeom>
        </p:spPr>
        <p:txBody>
          <a:bodyPr lIns="68589" tIns="34295" rIns="68589" bIns="34295"/>
          <a:lstStyle>
            <a:lvl1pPr marL="0" algn="l" defTabSz="342946" rtl="0" eaLnBrk="1" latinLnBrk="0" hangingPunct="1">
              <a:lnSpc>
                <a:spcPct val="90000"/>
              </a:lnSpc>
              <a:spcBef>
                <a:spcPct val="0"/>
              </a:spcBef>
              <a:buNone/>
              <a:defRPr lang="en-AU" sz="3600" b="1" kern="1200" spc="75" dirty="0">
                <a:solidFill>
                  <a:srgbClr val="170B3C"/>
                </a:solidFill>
                <a:latin typeface="Arial" panose="020B0604020202020204" pitchFamily="34" charset="0"/>
                <a:ea typeface="+mn-ea"/>
                <a:cs typeface="Arial" panose="020B0604020202020204" pitchFamily="34" charset="0"/>
              </a:defRPr>
            </a:lvl1pPr>
          </a:lstStyle>
          <a:p>
            <a:r>
              <a:rPr lang="en-US"/>
              <a:t>Section Heading</a:t>
            </a:r>
            <a:endParaRPr lang="en-AU"/>
          </a:p>
        </p:txBody>
      </p:sp>
    </p:spTree>
    <p:extLst>
      <p:ext uri="{BB962C8B-B14F-4D97-AF65-F5344CB8AC3E}">
        <p14:creationId xmlns:p14="http://schemas.microsoft.com/office/powerpoint/2010/main" val="4093084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sentation Titl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8F09DEF-6BC0-42EE-8A1C-FD4AB1711D7C}"/>
              </a:ext>
            </a:extLst>
          </p:cNvPr>
          <p:cNvPicPr>
            <a:picLocks noChangeAspect="1"/>
          </p:cNvPicPr>
          <p:nvPr userDrawn="1"/>
        </p:nvPicPr>
        <p:blipFill>
          <a:blip r:embed="rId2">
            <a:alphaModFix amt="24000"/>
            <a:extLst>
              <a:ext uri="{28A0092B-C50C-407E-A947-70E740481C1C}">
                <a14:useLocalDpi xmlns:a14="http://schemas.microsoft.com/office/drawing/2010/main" val="0"/>
              </a:ext>
            </a:extLst>
          </a:blip>
          <a:stretch>
            <a:fillRect/>
          </a:stretch>
        </p:blipFill>
        <p:spPr>
          <a:xfrm>
            <a:off x="6931162" y="2572544"/>
            <a:ext cx="2187299" cy="2513499"/>
          </a:xfrm>
          <a:prstGeom prst="rect">
            <a:avLst/>
          </a:prstGeom>
          <a:solidFill>
            <a:schemeClr val="bg1"/>
          </a:solidFill>
        </p:spPr>
      </p:pic>
      <p:sp>
        <p:nvSpPr>
          <p:cNvPr id="8" name="Title 7">
            <a:extLst>
              <a:ext uri="{FF2B5EF4-FFF2-40B4-BE49-F238E27FC236}">
                <a16:creationId xmlns:a16="http://schemas.microsoft.com/office/drawing/2014/main" xmlns="" id="{5340FE74-3B71-482D-BF58-809AAB32753C}"/>
              </a:ext>
            </a:extLst>
          </p:cNvPr>
          <p:cNvSpPr>
            <a:spLocks noGrp="1"/>
          </p:cNvSpPr>
          <p:nvPr>
            <p:ph type="title" hasCustomPrompt="1"/>
          </p:nvPr>
        </p:nvSpPr>
        <p:spPr>
          <a:xfrm>
            <a:off x="571599" y="2458209"/>
            <a:ext cx="7888070" cy="994479"/>
          </a:xfrm>
          <a:prstGeom prst="rect">
            <a:avLst/>
          </a:prstGeom>
        </p:spPr>
        <p:txBody>
          <a:bodyPr lIns="68589" tIns="34295" rIns="68589" bIns="34295"/>
          <a:lstStyle>
            <a:lvl1pPr>
              <a:defRPr sz="6600" b="1">
                <a:solidFill>
                  <a:srgbClr val="F89721"/>
                </a:solidFill>
                <a:latin typeface="+mj-lt"/>
              </a:defRPr>
            </a:lvl1pPr>
          </a:lstStyle>
          <a:p>
            <a:r>
              <a:rPr lang="en-AU"/>
              <a:t>Presentation Title</a:t>
            </a:r>
          </a:p>
        </p:txBody>
      </p:sp>
      <p:cxnSp>
        <p:nvCxnSpPr>
          <p:cNvPr id="6" name="Straight Connector 5">
            <a:extLst>
              <a:ext uri="{FF2B5EF4-FFF2-40B4-BE49-F238E27FC236}">
                <a16:creationId xmlns:a16="http://schemas.microsoft.com/office/drawing/2014/main" xmlns="" id="{9B781447-092C-4A14-8512-F9CFD5C61BD7}"/>
              </a:ext>
            </a:extLst>
          </p:cNvPr>
          <p:cNvCxnSpPr>
            <a:cxnSpLocks/>
          </p:cNvCxnSpPr>
          <p:nvPr userDrawn="1"/>
        </p:nvCxnSpPr>
        <p:spPr>
          <a:xfrm>
            <a:off x="342960" y="2744047"/>
            <a:ext cx="0" cy="1143353"/>
          </a:xfrm>
          <a:prstGeom prst="line">
            <a:avLst/>
          </a:prstGeom>
          <a:ln cmpd="sng">
            <a:solidFill>
              <a:srgbClr val="F89721"/>
            </a:solidFill>
          </a:ln>
          <a:effectLst/>
        </p:spPr>
        <p:style>
          <a:lnRef idx="2">
            <a:schemeClr val="accent1"/>
          </a:lnRef>
          <a:fillRef idx="0">
            <a:schemeClr val="accent1"/>
          </a:fillRef>
          <a:effectRef idx="1">
            <a:schemeClr val="accent1"/>
          </a:effectRef>
          <a:fontRef idx="minor">
            <a:schemeClr val="tx1"/>
          </a:fontRef>
        </p:style>
      </p:cxnSp>
      <p:sp>
        <p:nvSpPr>
          <p:cNvPr id="10" name="Text Placeholder 9">
            <a:extLst>
              <a:ext uri="{FF2B5EF4-FFF2-40B4-BE49-F238E27FC236}">
                <a16:creationId xmlns:a16="http://schemas.microsoft.com/office/drawing/2014/main" xmlns="" id="{6D69A644-D24A-4D84-BCA9-6EF63253528D}"/>
              </a:ext>
            </a:extLst>
          </p:cNvPr>
          <p:cNvSpPr>
            <a:spLocks noGrp="1"/>
          </p:cNvSpPr>
          <p:nvPr>
            <p:ph type="body" sz="quarter" idx="10" hasCustomPrompt="1"/>
          </p:nvPr>
        </p:nvSpPr>
        <p:spPr>
          <a:xfrm>
            <a:off x="571599" y="3508918"/>
            <a:ext cx="6630551" cy="515447"/>
          </a:xfrm>
          <a:prstGeom prst="rect">
            <a:avLst/>
          </a:prstGeom>
        </p:spPr>
        <p:txBody>
          <a:bodyPr lIns="68589" tIns="34295" rIns="68589" bIns="34295"/>
          <a:lstStyle>
            <a:lvl1pPr marL="0" indent="0">
              <a:buNone/>
              <a:defRPr sz="2700">
                <a:solidFill>
                  <a:srgbClr val="170B3C"/>
                </a:solidFill>
                <a:latin typeface="+mj-lt"/>
              </a:defRPr>
            </a:lvl1pPr>
          </a:lstStyle>
          <a:p>
            <a:pPr lvl="0"/>
            <a:r>
              <a:rPr lang="en-US"/>
              <a:t>Sub-Heading</a:t>
            </a:r>
          </a:p>
        </p:txBody>
      </p:sp>
    </p:spTree>
    <p:extLst>
      <p:ext uri="{BB962C8B-B14F-4D97-AF65-F5344CB8AC3E}">
        <p14:creationId xmlns:p14="http://schemas.microsoft.com/office/powerpoint/2010/main" val="3890123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with headin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675DC8B-333F-4B0C-B40C-D4BBA0F48ED2}"/>
              </a:ext>
            </a:extLst>
          </p:cNvPr>
          <p:cNvSpPr txBox="1"/>
          <p:nvPr userDrawn="1"/>
        </p:nvSpPr>
        <p:spPr>
          <a:xfrm>
            <a:off x="413610" y="141524"/>
            <a:ext cx="5995707" cy="531078"/>
          </a:xfrm>
          <a:prstGeom prst="rect">
            <a:avLst/>
          </a:prstGeom>
          <a:noFill/>
        </p:spPr>
        <p:txBody>
          <a:bodyPr wrap="square" lIns="68589" tIns="34295" rIns="68589" bIns="34295" rtlCol="0">
            <a:spAutoFit/>
          </a:bodyPr>
          <a:lstStyle/>
          <a:p>
            <a:r>
              <a:rPr lang="en-AU" sz="3000" b="1">
                <a:solidFill>
                  <a:schemeClr val="bg1"/>
                </a:solidFill>
                <a:cs typeface="Helvetica" panose="020B0604020202020204" pitchFamily="34" charset="0"/>
              </a:rPr>
              <a:t>Heading</a:t>
            </a:r>
          </a:p>
        </p:txBody>
      </p:sp>
      <p:cxnSp>
        <p:nvCxnSpPr>
          <p:cNvPr id="14" name="Straight Connector 13">
            <a:extLst>
              <a:ext uri="{FF2B5EF4-FFF2-40B4-BE49-F238E27FC236}">
                <a16:creationId xmlns:a16="http://schemas.microsoft.com/office/drawing/2014/main" xmlns="" id="{3B476352-3E1B-4DAF-A436-912750AD4870}"/>
              </a:ext>
            </a:extLst>
          </p:cNvPr>
          <p:cNvCxnSpPr>
            <a:cxnSpLocks/>
          </p:cNvCxnSpPr>
          <p:nvPr userDrawn="1"/>
        </p:nvCxnSpPr>
        <p:spPr>
          <a:xfrm>
            <a:off x="342960" y="228671"/>
            <a:ext cx="0" cy="466562"/>
          </a:xfrm>
          <a:prstGeom prst="line">
            <a:avLst/>
          </a:prstGeom>
          <a:ln cmpd="sng">
            <a:solidFill>
              <a:srgbClr val="F89721"/>
            </a:solidFill>
          </a:ln>
          <a:effectLst/>
        </p:spPr>
        <p:style>
          <a:lnRef idx="2">
            <a:schemeClr val="accent1"/>
          </a:lnRef>
          <a:fillRef idx="0">
            <a:schemeClr val="accent1"/>
          </a:fillRef>
          <a:effectRef idx="1">
            <a:schemeClr val="accent1"/>
          </a:effectRef>
          <a:fontRef idx="minor">
            <a:schemeClr val="tx1"/>
          </a:fontRef>
        </p:style>
      </p:cxnSp>
      <p:sp>
        <p:nvSpPr>
          <p:cNvPr id="16" name="Title 1">
            <a:extLst>
              <a:ext uri="{FF2B5EF4-FFF2-40B4-BE49-F238E27FC236}">
                <a16:creationId xmlns:a16="http://schemas.microsoft.com/office/drawing/2014/main" xmlns="" id="{A22F2F77-C62E-4672-ACB0-3941781F00BC}"/>
              </a:ext>
            </a:extLst>
          </p:cNvPr>
          <p:cNvSpPr>
            <a:spLocks noGrp="1"/>
          </p:cNvSpPr>
          <p:nvPr>
            <p:ph type="title" hasCustomPrompt="1"/>
          </p:nvPr>
        </p:nvSpPr>
        <p:spPr>
          <a:xfrm>
            <a:off x="410146" y="162049"/>
            <a:ext cx="4001195" cy="695466"/>
          </a:xfrm>
          <a:prstGeom prst="rect">
            <a:avLst/>
          </a:prstGeom>
        </p:spPr>
        <p:txBody>
          <a:bodyPr lIns="68589" tIns="34295" rIns="68589" bIns="34295"/>
          <a:lstStyle>
            <a:lvl1pPr marL="0" algn="l" defTabSz="342946" rtl="0" eaLnBrk="1" latinLnBrk="0" hangingPunct="1">
              <a:defRPr lang="en-AU" sz="3300" b="1" kern="1200" spc="75" dirty="0">
                <a:solidFill>
                  <a:srgbClr val="F89721"/>
                </a:solidFill>
                <a:latin typeface="+mj-lt"/>
                <a:ea typeface="+mn-ea"/>
                <a:cs typeface="Arial" panose="020B0604020202020204" pitchFamily="34" charset="0"/>
              </a:defRPr>
            </a:lvl1pPr>
          </a:lstStyle>
          <a:p>
            <a:r>
              <a:rPr lang="en-US"/>
              <a:t>Section Heading</a:t>
            </a:r>
            <a:endParaRPr lang="en-AU"/>
          </a:p>
        </p:txBody>
      </p:sp>
    </p:spTree>
    <p:extLst>
      <p:ext uri="{BB962C8B-B14F-4D97-AF65-F5344CB8AC3E}">
        <p14:creationId xmlns:p14="http://schemas.microsoft.com/office/powerpoint/2010/main" val="1006959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esentation Title 2">
    <p:spTree>
      <p:nvGrpSpPr>
        <p:cNvPr id="1" name=""/>
        <p:cNvGrpSpPr/>
        <p:nvPr/>
      </p:nvGrpSpPr>
      <p:grpSpPr>
        <a:xfrm>
          <a:off x="0" y="0"/>
          <a:ext cx="0" cy="0"/>
          <a:chOff x="0" y="0"/>
          <a:chExt cx="0" cy="0"/>
        </a:xfrm>
      </p:grpSpPr>
      <p:pic>
        <p:nvPicPr>
          <p:cNvPr id="9" name="Picture 8" descr="A person sitting on a bench&#10;&#10;Description automatically generated">
            <a:extLst>
              <a:ext uri="{FF2B5EF4-FFF2-40B4-BE49-F238E27FC236}">
                <a16:creationId xmlns:a16="http://schemas.microsoft.com/office/drawing/2014/main" xmlns="" id="{2876E110-7D2D-4558-A10B-382045F6864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22" t="10248" b="5901"/>
          <a:stretch/>
        </p:blipFill>
        <p:spPr>
          <a:xfrm>
            <a:off x="0" y="0"/>
            <a:ext cx="9145588" cy="5145088"/>
          </a:xfrm>
          <a:prstGeom prst="rect">
            <a:avLst/>
          </a:prstGeom>
        </p:spPr>
      </p:pic>
      <p:sp>
        <p:nvSpPr>
          <p:cNvPr id="4" name="Rectangle 3">
            <a:extLst>
              <a:ext uri="{FF2B5EF4-FFF2-40B4-BE49-F238E27FC236}">
                <a16:creationId xmlns:a16="http://schemas.microsoft.com/office/drawing/2014/main" xmlns="" id="{EA9E2BAA-2F44-4071-A95B-4BD5DB7D6496}"/>
              </a:ext>
            </a:extLst>
          </p:cNvPr>
          <p:cNvSpPr/>
          <p:nvPr userDrawn="1"/>
        </p:nvSpPr>
        <p:spPr>
          <a:xfrm>
            <a:off x="0" y="3810020"/>
            <a:ext cx="8745469" cy="1049230"/>
          </a:xfrm>
          <a:prstGeom prst="rect">
            <a:avLst/>
          </a:prstGeom>
          <a:solidFill>
            <a:srgbClr val="F89721">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AU">
              <a:latin typeface="Calibri" panose="020F0502020204030204" pitchFamily="34" charset="0"/>
            </a:endParaRPr>
          </a:p>
        </p:txBody>
      </p:sp>
      <p:pic>
        <p:nvPicPr>
          <p:cNvPr id="7" name="Picture 6" descr="A picture containing clipart&#10;&#10;Description automatically generated">
            <a:extLst>
              <a:ext uri="{FF2B5EF4-FFF2-40B4-BE49-F238E27FC236}">
                <a16:creationId xmlns:a16="http://schemas.microsoft.com/office/drawing/2014/main" xmlns="" id="{98331ABA-D6EE-4846-A983-995AC82F39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41064" y="4103915"/>
            <a:ext cx="1532925" cy="516549"/>
          </a:xfrm>
          <a:prstGeom prst="rect">
            <a:avLst/>
          </a:prstGeom>
        </p:spPr>
      </p:pic>
      <p:cxnSp>
        <p:nvCxnSpPr>
          <p:cNvPr id="8" name="Straight Connector 7">
            <a:extLst>
              <a:ext uri="{FF2B5EF4-FFF2-40B4-BE49-F238E27FC236}">
                <a16:creationId xmlns:a16="http://schemas.microsoft.com/office/drawing/2014/main" xmlns="" id="{8D1DB3FB-061D-47ED-B25A-7C233F318E5C}"/>
              </a:ext>
            </a:extLst>
          </p:cNvPr>
          <p:cNvCxnSpPr>
            <a:cxnSpLocks/>
          </p:cNvCxnSpPr>
          <p:nvPr userDrawn="1"/>
        </p:nvCxnSpPr>
        <p:spPr>
          <a:xfrm>
            <a:off x="285800" y="4001735"/>
            <a:ext cx="0" cy="686012"/>
          </a:xfrm>
          <a:prstGeom prst="line">
            <a:avLst/>
          </a:prstGeom>
          <a:ln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itle 7">
            <a:extLst>
              <a:ext uri="{FF2B5EF4-FFF2-40B4-BE49-F238E27FC236}">
                <a16:creationId xmlns:a16="http://schemas.microsoft.com/office/drawing/2014/main" xmlns="" id="{E6323FFE-CD6D-47CD-8823-AD1BE2205CBE}"/>
              </a:ext>
            </a:extLst>
          </p:cNvPr>
          <p:cNvSpPr>
            <a:spLocks noGrp="1"/>
          </p:cNvSpPr>
          <p:nvPr>
            <p:ph type="title" hasCustomPrompt="1"/>
          </p:nvPr>
        </p:nvSpPr>
        <p:spPr>
          <a:xfrm>
            <a:off x="486679" y="3916142"/>
            <a:ext cx="6526625" cy="470301"/>
          </a:xfrm>
          <a:prstGeom prst="rect">
            <a:avLst/>
          </a:prstGeom>
        </p:spPr>
        <p:txBody>
          <a:bodyPr lIns="68589" tIns="34295" rIns="68589" bIns="34295"/>
          <a:lstStyle>
            <a:lvl1pPr>
              <a:defRPr sz="3000" b="1">
                <a:solidFill>
                  <a:schemeClr val="bg1"/>
                </a:solidFill>
                <a:latin typeface="+mj-lt"/>
              </a:defRPr>
            </a:lvl1pPr>
          </a:lstStyle>
          <a:p>
            <a:r>
              <a:rPr lang="en-AU"/>
              <a:t>Presentation Title</a:t>
            </a:r>
          </a:p>
        </p:txBody>
      </p:sp>
      <p:sp>
        <p:nvSpPr>
          <p:cNvPr id="11" name="Text Placeholder 9">
            <a:extLst>
              <a:ext uri="{FF2B5EF4-FFF2-40B4-BE49-F238E27FC236}">
                <a16:creationId xmlns:a16="http://schemas.microsoft.com/office/drawing/2014/main" xmlns="" id="{470D8BC7-7F78-4284-9AFC-A4EDC84CCD61}"/>
              </a:ext>
            </a:extLst>
          </p:cNvPr>
          <p:cNvSpPr>
            <a:spLocks noGrp="1"/>
          </p:cNvSpPr>
          <p:nvPr>
            <p:ph type="body" sz="quarter" idx="10" hasCustomPrompt="1"/>
          </p:nvPr>
        </p:nvSpPr>
        <p:spPr>
          <a:xfrm>
            <a:off x="486678" y="4404895"/>
            <a:ext cx="6526624" cy="358488"/>
          </a:xfrm>
          <a:prstGeom prst="rect">
            <a:avLst/>
          </a:prstGeom>
        </p:spPr>
        <p:txBody>
          <a:bodyPr lIns="68589" tIns="34295" rIns="68589" bIns="34295"/>
          <a:lstStyle>
            <a:lvl1pPr marL="0" indent="0">
              <a:buNone/>
              <a:defRPr sz="1800">
                <a:solidFill>
                  <a:schemeClr val="bg1"/>
                </a:solidFill>
                <a:latin typeface="+mj-lt"/>
              </a:defRPr>
            </a:lvl1pPr>
          </a:lstStyle>
          <a:p>
            <a:pPr lvl="0"/>
            <a:r>
              <a:rPr lang="en-US"/>
              <a:t>Sub-Heading</a:t>
            </a:r>
          </a:p>
        </p:txBody>
      </p:sp>
    </p:spTree>
    <p:extLst>
      <p:ext uri="{BB962C8B-B14F-4D97-AF65-F5344CB8AC3E}">
        <p14:creationId xmlns:p14="http://schemas.microsoft.com/office/powerpoint/2010/main" val="4040463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sentation Title 3">
    <p:spTree>
      <p:nvGrpSpPr>
        <p:cNvPr id="1" name=""/>
        <p:cNvGrpSpPr/>
        <p:nvPr/>
      </p:nvGrpSpPr>
      <p:grpSpPr>
        <a:xfrm>
          <a:off x="0" y="0"/>
          <a:ext cx="0" cy="0"/>
          <a:chOff x="0" y="0"/>
          <a:chExt cx="0" cy="0"/>
        </a:xfrm>
      </p:grpSpPr>
      <p:pic>
        <p:nvPicPr>
          <p:cNvPr id="16" name="Picture 15" descr="A picture containing person, sky, outdoor&#10;&#10;Description automatically generated">
            <a:extLst>
              <a:ext uri="{FF2B5EF4-FFF2-40B4-BE49-F238E27FC236}">
                <a16:creationId xmlns:a16="http://schemas.microsoft.com/office/drawing/2014/main" xmlns="" id="{8A6A89BF-9AC6-4788-8620-11769511A8F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09" t="4658" r="309" b="11495"/>
          <a:stretch/>
        </p:blipFill>
        <p:spPr>
          <a:xfrm>
            <a:off x="0" y="-1"/>
            <a:ext cx="9145588" cy="5145089"/>
          </a:xfrm>
          <a:prstGeom prst="rect">
            <a:avLst/>
          </a:prstGeom>
        </p:spPr>
      </p:pic>
      <p:sp>
        <p:nvSpPr>
          <p:cNvPr id="17" name="Rectangle 16">
            <a:extLst>
              <a:ext uri="{FF2B5EF4-FFF2-40B4-BE49-F238E27FC236}">
                <a16:creationId xmlns:a16="http://schemas.microsoft.com/office/drawing/2014/main" xmlns="" id="{78083634-B1CB-4E50-A100-D3371F013D74}"/>
              </a:ext>
            </a:extLst>
          </p:cNvPr>
          <p:cNvSpPr/>
          <p:nvPr userDrawn="1"/>
        </p:nvSpPr>
        <p:spPr>
          <a:xfrm>
            <a:off x="0" y="3810020"/>
            <a:ext cx="8745469" cy="1049230"/>
          </a:xfrm>
          <a:prstGeom prst="rect">
            <a:avLst/>
          </a:prstGeom>
          <a:solidFill>
            <a:srgbClr val="F89721">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AU">
              <a:latin typeface="Calibri" panose="020F0502020204030204" pitchFamily="34" charset="0"/>
            </a:endParaRPr>
          </a:p>
        </p:txBody>
      </p:sp>
      <p:pic>
        <p:nvPicPr>
          <p:cNvPr id="18" name="Picture 17" descr="A picture containing clipart&#10;&#10;Description automatically generated">
            <a:extLst>
              <a:ext uri="{FF2B5EF4-FFF2-40B4-BE49-F238E27FC236}">
                <a16:creationId xmlns:a16="http://schemas.microsoft.com/office/drawing/2014/main" xmlns="" id="{4D5180C6-D9B0-4A62-BC97-0AFC51C046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41064" y="4103915"/>
            <a:ext cx="1532925" cy="516549"/>
          </a:xfrm>
          <a:prstGeom prst="rect">
            <a:avLst/>
          </a:prstGeom>
        </p:spPr>
      </p:pic>
      <p:cxnSp>
        <p:nvCxnSpPr>
          <p:cNvPr id="19" name="Straight Connector 18">
            <a:extLst>
              <a:ext uri="{FF2B5EF4-FFF2-40B4-BE49-F238E27FC236}">
                <a16:creationId xmlns:a16="http://schemas.microsoft.com/office/drawing/2014/main" xmlns="" id="{A7992F7F-5F0C-4F95-BAAD-543EF81E4548}"/>
              </a:ext>
            </a:extLst>
          </p:cNvPr>
          <p:cNvCxnSpPr>
            <a:cxnSpLocks/>
          </p:cNvCxnSpPr>
          <p:nvPr userDrawn="1"/>
        </p:nvCxnSpPr>
        <p:spPr>
          <a:xfrm>
            <a:off x="285800" y="4001735"/>
            <a:ext cx="0" cy="686012"/>
          </a:xfrm>
          <a:prstGeom prst="line">
            <a:avLst/>
          </a:prstGeom>
          <a:ln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Title 7">
            <a:extLst>
              <a:ext uri="{FF2B5EF4-FFF2-40B4-BE49-F238E27FC236}">
                <a16:creationId xmlns:a16="http://schemas.microsoft.com/office/drawing/2014/main" xmlns="" id="{D5EB6385-4306-447E-A32C-92E15981528D}"/>
              </a:ext>
            </a:extLst>
          </p:cNvPr>
          <p:cNvSpPr>
            <a:spLocks noGrp="1"/>
          </p:cNvSpPr>
          <p:nvPr>
            <p:ph type="title" hasCustomPrompt="1"/>
          </p:nvPr>
        </p:nvSpPr>
        <p:spPr>
          <a:xfrm>
            <a:off x="486679" y="3916142"/>
            <a:ext cx="6526625" cy="470301"/>
          </a:xfrm>
          <a:prstGeom prst="rect">
            <a:avLst/>
          </a:prstGeom>
        </p:spPr>
        <p:txBody>
          <a:bodyPr lIns="68589" tIns="34295" rIns="68589" bIns="34295"/>
          <a:lstStyle>
            <a:lvl1pPr>
              <a:defRPr sz="3000" b="1">
                <a:solidFill>
                  <a:schemeClr val="bg1"/>
                </a:solidFill>
                <a:latin typeface="+mj-lt"/>
              </a:defRPr>
            </a:lvl1pPr>
          </a:lstStyle>
          <a:p>
            <a:r>
              <a:rPr lang="en-AU"/>
              <a:t>Presentation Title</a:t>
            </a:r>
          </a:p>
        </p:txBody>
      </p:sp>
      <p:sp>
        <p:nvSpPr>
          <p:cNvPr id="21" name="Text Placeholder 9">
            <a:extLst>
              <a:ext uri="{FF2B5EF4-FFF2-40B4-BE49-F238E27FC236}">
                <a16:creationId xmlns:a16="http://schemas.microsoft.com/office/drawing/2014/main" xmlns="" id="{FE54CE98-8108-4266-A8C1-2237C652029E}"/>
              </a:ext>
            </a:extLst>
          </p:cNvPr>
          <p:cNvSpPr>
            <a:spLocks noGrp="1"/>
          </p:cNvSpPr>
          <p:nvPr>
            <p:ph type="body" sz="quarter" idx="10" hasCustomPrompt="1"/>
          </p:nvPr>
        </p:nvSpPr>
        <p:spPr>
          <a:xfrm>
            <a:off x="486678" y="4404895"/>
            <a:ext cx="6526624" cy="358488"/>
          </a:xfrm>
          <a:prstGeom prst="rect">
            <a:avLst/>
          </a:prstGeom>
        </p:spPr>
        <p:txBody>
          <a:bodyPr lIns="68589" tIns="34295" rIns="68589" bIns="34295"/>
          <a:lstStyle>
            <a:lvl1pPr marL="0" indent="0">
              <a:buNone/>
              <a:defRPr sz="1800">
                <a:solidFill>
                  <a:schemeClr val="bg1"/>
                </a:solidFill>
                <a:latin typeface="+mj-lt"/>
              </a:defRPr>
            </a:lvl1pPr>
          </a:lstStyle>
          <a:p>
            <a:pPr lvl="0"/>
            <a:r>
              <a:rPr lang="en-US"/>
              <a:t>Sub-Heading</a:t>
            </a:r>
          </a:p>
        </p:txBody>
      </p:sp>
    </p:spTree>
    <p:extLst>
      <p:ext uri="{BB962C8B-B14F-4D97-AF65-F5344CB8AC3E}">
        <p14:creationId xmlns:p14="http://schemas.microsoft.com/office/powerpoint/2010/main" val="383334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resentation Title 4">
    <p:spTree>
      <p:nvGrpSpPr>
        <p:cNvPr id="1" name=""/>
        <p:cNvGrpSpPr/>
        <p:nvPr/>
      </p:nvGrpSpPr>
      <p:grpSpPr>
        <a:xfrm>
          <a:off x="0" y="0"/>
          <a:ext cx="0" cy="0"/>
          <a:chOff x="0" y="0"/>
          <a:chExt cx="0" cy="0"/>
        </a:xfrm>
      </p:grpSpPr>
      <p:pic>
        <p:nvPicPr>
          <p:cNvPr id="7" name="Picture 6" descr="A picture containing clipart&#10;&#10;Description automatically generated">
            <a:extLst>
              <a:ext uri="{FF2B5EF4-FFF2-40B4-BE49-F238E27FC236}">
                <a16:creationId xmlns:a16="http://schemas.microsoft.com/office/drawing/2014/main" xmlns="" id="{B1D4F337-C774-4254-8BE5-D6480A7EC9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1064" y="4103915"/>
            <a:ext cx="1532925" cy="516549"/>
          </a:xfrm>
          <a:prstGeom prst="rect">
            <a:avLst/>
          </a:prstGeom>
        </p:spPr>
      </p:pic>
      <p:pic>
        <p:nvPicPr>
          <p:cNvPr id="9" name="Picture 8" descr="A picture containing person, sky, outdoor, ground&#10;&#10;Description automatically generated">
            <a:extLst>
              <a:ext uri="{FF2B5EF4-FFF2-40B4-BE49-F238E27FC236}">
                <a16:creationId xmlns:a16="http://schemas.microsoft.com/office/drawing/2014/main" xmlns="" id="{53F7D224-78E6-47C3-820C-AF040B59B47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5717"/>
          <a:stretch/>
        </p:blipFill>
        <p:spPr>
          <a:xfrm>
            <a:off x="0" y="0"/>
            <a:ext cx="9145588" cy="5145088"/>
          </a:xfrm>
          <a:prstGeom prst="rect">
            <a:avLst/>
          </a:prstGeom>
        </p:spPr>
      </p:pic>
      <p:sp>
        <p:nvSpPr>
          <p:cNvPr id="10" name="Rectangle 9">
            <a:extLst>
              <a:ext uri="{FF2B5EF4-FFF2-40B4-BE49-F238E27FC236}">
                <a16:creationId xmlns:a16="http://schemas.microsoft.com/office/drawing/2014/main" xmlns="" id="{B682D352-7796-4012-B3ED-E4C831072BA6}"/>
              </a:ext>
            </a:extLst>
          </p:cNvPr>
          <p:cNvSpPr/>
          <p:nvPr userDrawn="1"/>
        </p:nvSpPr>
        <p:spPr>
          <a:xfrm>
            <a:off x="0" y="3810020"/>
            <a:ext cx="8745469" cy="1049230"/>
          </a:xfrm>
          <a:prstGeom prst="rect">
            <a:avLst/>
          </a:prstGeom>
          <a:solidFill>
            <a:srgbClr val="F89721">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AU">
              <a:latin typeface="Calibri" panose="020F0502020204030204" pitchFamily="34" charset="0"/>
            </a:endParaRPr>
          </a:p>
        </p:txBody>
      </p:sp>
      <p:pic>
        <p:nvPicPr>
          <p:cNvPr id="11" name="Picture 10" descr="A picture containing clipart&#10;&#10;Description automatically generated">
            <a:extLst>
              <a:ext uri="{FF2B5EF4-FFF2-40B4-BE49-F238E27FC236}">
                <a16:creationId xmlns:a16="http://schemas.microsoft.com/office/drawing/2014/main" xmlns="" id="{C5A81090-E0CB-4BFF-BDD9-87669DDE20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1064" y="4103915"/>
            <a:ext cx="1532925" cy="516549"/>
          </a:xfrm>
          <a:prstGeom prst="rect">
            <a:avLst/>
          </a:prstGeom>
        </p:spPr>
      </p:pic>
      <p:cxnSp>
        <p:nvCxnSpPr>
          <p:cNvPr id="12" name="Straight Connector 11">
            <a:extLst>
              <a:ext uri="{FF2B5EF4-FFF2-40B4-BE49-F238E27FC236}">
                <a16:creationId xmlns:a16="http://schemas.microsoft.com/office/drawing/2014/main" xmlns="" id="{7265208D-7FCF-49B8-98E2-22ACBA4E82CC}"/>
              </a:ext>
            </a:extLst>
          </p:cNvPr>
          <p:cNvCxnSpPr>
            <a:cxnSpLocks/>
          </p:cNvCxnSpPr>
          <p:nvPr userDrawn="1"/>
        </p:nvCxnSpPr>
        <p:spPr>
          <a:xfrm>
            <a:off x="285800" y="4001735"/>
            <a:ext cx="0" cy="686012"/>
          </a:xfrm>
          <a:prstGeom prst="line">
            <a:avLst/>
          </a:prstGeom>
          <a:ln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Title 7">
            <a:extLst>
              <a:ext uri="{FF2B5EF4-FFF2-40B4-BE49-F238E27FC236}">
                <a16:creationId xmlns:a16="http://schemas.microsoft.com/office/drawing/2014/main" xmlns="" id="{74EA39EF-FFF9-4574-8051-AD1CE951808B}"/>
              </a:ext>
            </a:extLst>
          </p:cNvPr>
          <p:cNvSpPr>
            <a:spLocks noGrp="1"/>
          </p:cNvSpPr>
          <p:nvPr>
            <p:ph type="title" hasCustomPrompt="1"/>
          </p:nvPr>
        </p:nvSpPr>
        <p:spPr>
          <a:xfrm>
            <a:off x="486679" y="3916142"/>
            <a:ext cx="6526625" cy="470301"/>
          </a:xfrm>
          <a:prstGeom prst="rect">
            <a:avLst/>
          </a:prstGeom>
        </p:spPr>
        <p:txBody>
          <a:bodyPr lIns="68589" tIns="34295" rIns="68589" bIns="34295"/>
          <a:lstStyle>
            <a:lvl1pPr>
              <a:defRPr sz="3000" b="1">
                <a:solidFill>
                  <a:schemeClr val="bg1"/>
                </a:solidFill>
                <a:latin typeface="+mj-lt"/>
              </a:defRPr>
            </a:lvl1pPr>
          </a:lstStyle>
          <a:p>
            <a:r>
              <a:rPr lang="en-AU"/>
              <a:t>Presentation Title</a:t>
            </a:r>
          </a:p>
        </p:txBody>
      </p:sp>
      <p:sp>
        <p:nvSpPr>
          <p:cNvPr id="14" name="Text Placeholder 9">
            <a:extLst>
              <a:ext uri="{FF2B5EF4-FFF2-40B4-BE49-F238E27FC236}">
                <a16:creationId xmlns:a16="http://schemas.microsoft.com/office/drawing/2014/main" xmlns="" id="{9F7863B2-176A-4FC9-AADB-B14DA888CC96}"/>
              </a:ext>
            </a:extLst>
          </p:cNvPr>
          <p:cNvSpPr>
            <a:spLocks noGrp="1"/>
          </p:cNvSpPr>
          <p:nvPr>
            <p:ph type="body" sz="quarter" idx="10" hasCustomPrompt="1"/>
          </p:nvPr>
        </p:nvSpPr>
        <p:spPr>
          <a:xfrm>
            <a:off x="486678" y="4404895"/>
            <a:ext cx="6526624" cy="358488"/>
          </a:xfrm>
          <a:prstGeom prst="rect">
            <a:avLst/>
          </a:prstGeom>
        </p:spPr>
        <p:txBody>
          <a:bodyPr lIns="68589" tIns="34295" rIns="68589" bIns="34295"/>
          <a:lstStyle>
            <a:lvl1pPr marL="0" indent="0">
              <a:buNone/>
              <a:defRPr sz="1800">
                <a:solidFill>
                  <a:schemeClr val="bg1"/>
                </a:solidFill>
                <a:latin typeface="+mj-lt"/>
              </a:defRPr>
            </a:lvl1pPr>
          </a:lstStyle>
          <a:p>
            <a:pPr lvl="0"/>
            <a:r>
              <a:rPr lang="en-US"/>
              <a:t>Sub-Heading</a:t>
            </a:r>
          </a:p>
        </p:txBody>
      </p:sp>
    </p:spTree>
    <p:extLst>
      <p:ext uri="{BB962C8B-B14F-4D97-AF65-F5344CB8AC3E}">
        <p14:creationId xmlns:p14="http://schemas.microsoft.com/office/powerpoint/2010/main" val="34798694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image" Target="../media/image3.jpe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theme" Target="../theme/theme2.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CCCB8FA7-F692-468E-B86D-D052668BE2DE}"/>
              </a:ext>
            </a:extLst>
          </p:cNvPr>
          <p:cNvGrpSpPr/>
          <p:nvPr userDrawn="1"/>
        </p:nvGrpSpPr>
        <p:grpSpPr>
          <a:xfrm>
            <a:off x="0" y="0"/>
            <a:ext cx="9145588" cy="1113932"/>
            <a:chOff x="0" y="0"/>
            <a:chExt cx="12192000" cy="1484784"/>
          </a:xfrm>
        </p:grpSpPr>
        <p:sp>
          <p:nvSpPr>
            <p:cNvPr id="10" name="Freeform: Shape 9">
              <a:extLst>
                <a:ext uri="{FF2B5EF4-FFF2-40B4-BE49-F238E27FC236}">
                  <a16:creationId xmlns:a16="http://schemas.microsoft.com/office/drawing/2014/main" xmlns="" id="{4C792568-EEED-468E-BC05-B05B54598069}"/>
                </a:ext>
              </a:extLst>
            </p:cNvPr>
            <p:cNvSpPr/>
            <p:nvPr userDrawn="1"/>
          </p:nvSpPr>
          <p:spPr>
            <a:xfrm rot="10800000">
              <a:off x="0" y="0"/>
              <a:ext cx="12192000" cy="1484784"/>
            </a:xfrm>
            <a:custGeom>
              <a:avLst/>
              <a:gdLst>
                <a:gd name="connsiteX0" fmla="*/ 12192000 w 12192000"/>
                <a:gd name="connsiteY0" fmla="*/ 1484784 h 1484784"/>
                <a:gd name="connsiteX1" fmla="*/ 0 w 12192000"/>
                <a:gd name="connsiteY1" fmla="*/ 1484784 h 1484784"/>
                <a:gd name="connsiteX2" fmla="*/ 0 w 12192000"/>
                <a:gd name="connsiteY2" fmla="*/ 432048 h 1484784"/>
                <a:gd name="connsiteX3" fmla="*/ 11175058 w 12192000"/>
                <a:gd name="connsiteY3" fmla="*/ 432048 h 1484784"/>
                <a:gd name="connsiteX4" fmla="*/ 11425646 w 12192000"/>
                <a:gd name="connsiteY4" fmla="*/ 0 h 1484784"/>
                <a:gd name="connsiteX5" fmla="*/ 11676234 w 12192000"/>
                <a:gd name="connsiteY5" fmla="*/ 432048 h 1484784"/>
                <a:gd name="connsiteX6" fmla="*/ 12192000 w 12192000"/>
                <a:gd name="connsiteY6" fmla="*/ 432048 h 14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84784">
                  <a:moveTo>
                    <a:pt x="12192000" y="1484784"/>
                  </a:moveTo>
                  <a:lnTo>
                    <a:pt x="0" y="1484784"/>
                  </a:lnTo>
                  <a:lnTo>
                    <a:pt x="0" y="432048"/>
                  </a:lnTo>
                  <a:lnTo>
                    <a:pt x="11175058" y="432048"/>
                  </a:lnTo>
                  <a:lnTo>
                    <a:pt x="11425646" y="0"/>
                  </a:lnTo>
                  <a:lnTo>
                    <a:pt x="11676234" y="432048"/>
                  </a:lnTo>
                  <a:lnTo>
                    <a:pt x="12192000" y="432048"/>
                  </a:lnTo>
                  <a:close/>
                </a:path>
              </a:pathLst>
            </a:custGeom>
            <a:solidFill>
              <a:srgbClr val="F58B1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11" name="Picture 10">
              <a:extLst>
                <a:ext uri="{FF2B5EF4-FFF2-40B4-BE49-F238E27FC236}">
                  <a16:creationId xmlns:a16="http://schemas.microsoft.com/office/drawing/2014/main" xmlns="" id="{97E6455C-7BBD-4650-A370-7753690623B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881316" y="203606"/>
              <a:ext cx="1857838" cy="626690"/>
            </a:xfrm>
            <a:prstGeom prst="rect">
              <a:avLst/>
            </a:prstGeom>
          </p:spPr>
        </p:pic>
      </p:grpSp>
    </p:spTree>
    <p:extLst>
      <p:ext uri="{BB962C8B-B14F-4D97-AF65-F5344CB8AC3E}">
        <p14:creationId xmlns:p14="http://schemas.microsoft.com/office/powerpoint/2010/main" val="328070501"/>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5" r:id="rId3"/>
    <p:sldLayoutId id="2147483856" r:id="rId4"/>
  </p:sldLayoutIdLst>
  <p:txStyles>
    <p:titleStyle>
      <a:lvl1pPr algn="l" defTabSz="342946" rtl="0" eaLnBrk="1" latinLnBrk="0" hangingPunct="1">
        <a:spcBef>
          <a:spcPct val="0"/>
        </a:spcBef>
        <a:buNone/>
        <a:defRPr sz="2700" kern="1200">
          <a:solidFill>
            <a:schemeClr val="bg1"/>
          </a:solidFill>
          <a:latin typeface="Arial" panose="020B0604020202020204" pitchFamily="34" charset="0"/>
          <a:ea typeface="+mj-ea"/>
          <a:cs typeface="Arial" panose="020B0604020202020204" pitchFamily="34" charset="0"/>
        </a:defRPr>
      </a:lvl1pPr>
    </p:titleStyle>
    <p:bodyStyle>
      <a:lvl1pPr marL="257209" indent="-257209" algn="l" defTabSz="342946" rtl="0" eaLnBrk="1" latinLnBrk="0" hangingPunct="1">
        <a:spcBef>
          <a:spcPct val="20000"/>
        </a:spcBef>
        <a:buFont typeface="Arial"/>
        <a:buChar char="•"/>
        <a:defRPr sz="2400" kern="1200">
          <a:solidFill>
            <a:schemeClr val="tx1"/>
          </a:solidFill>
          <a:latin typeface="+mn-lt"/>
          <a:ea typeface="+mn-ea"/>
          <a:cs typeface="+mn-cs"/>
        </a:defRPr>
      </a:lvl1pPr>
      <a:lvl2pPr marL="557287" indent="-214341" algn="l" defTabSz="342946" rtl="0" eaLnBrk="1" latinLnBrk="0" hangingPunct="1">
        <a:spcBef>
          <a:spcPct val="20000"/>
        </a:spcBef>
        <a:buFont typeface="Arial"/>
        <a:buChar char="–"/>
        <a:defRPr sz="2100" kern="1200">
          <a:solidFill>
            <a:schemeClr val="tx1"/>
          </a:solidFill>
          <a:latin typeface="+mn-lt"/>
          <a:ea typeface="+mn-ea"/>
          <a:cs typeface="+mn-cs"/>
        </a:defRPr>
      </a:lvl2pPr>
      <a:lvl3pPr marL="857364" indent="-171473" algn="l" defTabSz="342946" rtl="0" eaLnBrk="1" latinLnBrk="0" hangingPunct="1">
        <a:spcBef>
          <a:spcPct val="20000"/>
        </a:spcBef>
        <a:buFont typeface="Arial"/>
        <a:buChar char="•"/>
        <a:defRPr sz="1800" kern="1200">
          <a:solidFill>
            <a:schemeClr val="tx1"/>
          </a:solidFill>
          <a:latin typeface="+mn-lt"/>
          <a:ea typeface="+mn-ea"/>
          <a:cs typeface="+mn-cs"/>
        </a:defRPr>
      </a:lvl3pPr>
      <a:lvl4pPr marL="1200310" indent="-171473" algn="l" defTabSz="342946" rtl="0" eaLnBrk="1" latinLnBrk="0" hangingPunct="1">
        <a:spcBef>
          <a:spcPct val="20000"/>
        </a:spcBef>
        <a:buFont typeface="Arial"/>
        <a:buChar char="–"/>
        <a:defRPr sz="1500" kern="1200">
          <a:solidFill>
            <a:schemeClr val="tx1"/>
          </a:solidFill>
          <a:latin typeface="+mn-lt"/>
          <a:ea typeface="+mn-ea"/>
          <a:cs typeface="+mn-cs"/>
        </a:defRPr>
      </a:lvl4pPr>
      <a:lvl5pPr marL="1543256" indent="-171473" algn="l" defTabSz="342946" rtl="0" eaLnBrk="1" latinLnBrk="0" hangingPunct="1">
        <a:spcBef>
          <a:spcPct val="20000"/>
        </a:spcBef>
        <a:buFont typeface="Arial"/>
        <a:buChar char="»"/>
        <a:defRPr sz="1500" kern="1200">
          <a:solidFill>
            <a:schemeClr val="tx1"/>
          </a:solidFill>
          <a:latin typeface="+mn-lt"/>
          <a:ea typeface="+mn-ea"/>
          <a:cs typeface="+mn-cs"/>
        </a:defRPr>
      </a:lvl5pPr>
      <a:lvl6pPr marL="1886201" indent="-171473" algn="l" defTabSz="342946" rtl="0" eaLnBrk="1" latinLnBrk="0" hangingPunct="1">
        <a:spcBef>
          <a:spcPct val="20000"/>
        </a:spcBef>
        <a:buFont typeface="Arial"/>
        <a:buChar char="•"/>
        <a:defRPr sz="1500" kern="1200">
          <a:solidFill>
            <a:schemeClr val="tx1"/>
          </a:solidFill>
          <a:latin typeface="+mn-lt"/>
          <a:ea typeface="+mn-ea"/>
          <a:cs typeface="+mn-cs"/>
        </a:defRPr>
      </a:lvl6pPr>
      <a:lvl7pPr marL="2229147" indent="-171473" algn="l" defTabSz="342946" rtl="0" eaLnBrk="1" latinLnBrk="0" hangingPunct="1">
        <a:spcBef>
          <a:spcPct val="20000"/>
        </a:spcBef>
        <a:buFont typeface="Arial"/>
        <a:buChar char="•"/>
        <a:defRPr sz="1500" kern="1200">
          <a:solidFill>
            <a:schemeClr val="tx1"/>
          </a:solidFill>
          <a:latin typeface="+mn-lt"/>
          <a:ea typeface="+mn-ea"/>
          <a:cs typeface="+mn-cs"/>
        </a:defRPr>
      </a:lvl7pPr>
      <a:lvl8pPr marL="2572093" indent="-171473" algn="l" defTabSz="342946" rtl="0" eaLnBrk="1" latinLnBrk="0" hangingPunct="1">
        <a:spcBef>
          <a:spcPct val="20000"/>
        </a:spcBef>
        <a:buFont typeface="Arial"/>
        <a:buChar char="•"/>
        <a:defRPr sz="1500" kern="1200">
          <a:solidFill>
            <a:schemeClr val="tx1"/>
          </a:solidFill>
          <a:latin typeface="+mn-lt"/>
          <a:ea typeface="+mn-ea"/>
          <a:cs typeface="+mn-cs"/>
        </a:defRPr>
      </a:lvl8pPr>
      <a:lvl9pPr marL="2915039" indent="-171473" algn="l" defTabSz="342946"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46" rtl="0" eaLnBrk="1" latinLnBrk="0" hangingPunct="1">
        <a:defRPr sz="1400" kern="1200">
          <a:solidFill>
            <a:schemeClr val="tx1"/>
          </a:solidFill>
          <a:latin typeface="+mn-lt"/>
          <a:ea typeface="+mn-ea"/>
          <a:cs typeface="+mn-cs"/>
        </a:defRPr>
      </a:lvl1pPr>
      <a:lvl2pPr marL="342946" algn="l" defTabSz="342946" rtl="0" eaLnBrk="1" latinLnBrk="0" hangingPunct="1">
        <a:defRPr sz="1400" kern="1200">
          <a:solidFill>
            <a:schemeClr val="tx1"/>
          </a:solidFill>
          <a:latin typeface="+mn-lt"/>
          <a:ea typeface="+mn-ea"/>
          <a:cs typeface="+mn-cs"/>
        </a:defRPr>
      </a:lvl2pPr>
      <a:lvl3pPr marL="685891" algn="l" defTabSz="342946" rtl="0" eaLnBrk="1" latinLnBrk="0" hangingPunct="1">
        <a:defRPr sz="1400" kern="1200">
          <a:solidFill>
            <a:schemeClr val="tx1"/>
          </a:solidFill>
          <a:latin typeface="+mn-lt"/>
          <a:ea typeface="+mn-ea"/>
          <a:cs typeface="+mn-cs"/>
        </a:defRPr>
      </a:lvl3pPr>
      <a:lvl4pPr marL="1028837" algn="l" defTabSz="342946" rtl="0" eaLnBrk="1" latinLnBrk="0" hangingPunct="1">
        <a:defRPr sz="1400" kern="1200">
          <a:solidFill>
            <a:schemeClr val="tx1"/>
          </a:solidFill>
          <a:latin typeface="+mn-lt"/>
          <a:ea typeface="+mn-ea"/>
          <a:cs typeface="+mn-cs"/>
        </a:defRPr>
      </a:lvl4pPr>
      <a:lvl5pPr marL="1371783" algn="l" defTabSz="342946" rtl="0" eaLnBrk="1" latinLnBrk="0" hangingPunct="1">
        <a:defRPr sz="1400" kern="1200">
          <a:solidFill>
            <a:schemeClr val="tx1"/>
          </a:solidFill>
          <a:latin typeface="+mn-lt"/>
          <a:ea typeface="+mn-ea"/>
          <a:cs typeface="+mn-cs"/>
        </a:defRPr>
      </a:lvl5pPr>
      <a:lvl6pPr marL="1714729" algn="l" defTabSz="342946" rtl="0" eaLnBrk="1" latinLnBrk="0" hangingPunct="1">
        <a:defRPr sz="1400" kern="1200">
          <a:solidFill>
            <a:schemeClr val="tx1"/>
          </a:solidFill>
          <a:latin typeface="+mn-lt"/>
          <a:ea typeface="+mn-ea"/>
          <a:cs typeface="+mn-cs"/>
        </a:defRPr>
      </a:lvl6pPr>
      <a:lvl7pPr marL="2057674" algn="l" defTabSz="342946" rtl="0" eaLnBrk="1" latinLnBrk="0" hangingPunct="1">
        <a:defRPr sz="1400" kern="1200">
          <a:solidFill>
            <a:schemeClr val="tx1"/>
          </a:solidFill>
          <a:latin typeface="+mn-lt"/>
          <a:ea typeface="+mn-ea"/>
          <a:cs typeface="+mn-cs"/>
        </a:defRPr>
      </a:lvl7pPr>
      <a:lvl8pPr marL="2400620" algn="l" defTabSz="342946" rtl="0" eaLnBrk="1" latinLnBrk="0" hangingPunct="1">
        <a:defRPr sz="1400" kern="1200">
          <a:solidFill>
            <a:schemeClr val="tx1"/>
          </a:solidFill>
          <a:latin typeface="+mn-lt"/>
          <a:ea typeface="+mn-ea"/>
          <a:cs typeface="+mn-cs"/>
        </a:defRPr>
      </a:lvl8pPr>
      <a:lvl9pPr marL="2743566" algn="l" defTabSz="342946"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cture containing clipart&#10;&#10;Description automatically generated">
            <a:extLst>
              <a:ext uri="{FF2B5EF4-FFF2-40B4-BE49-F238E27FC236}">
                <a16:creationId xmlns:a16="http://schemas.microsoft.com/office/drawing/2014/main" xmlns="" id="{E833F4BE-A2A7-416B-B46A-11E1D00DE6FC}"/>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659430" y="171503"/>
            <a:ext cx="1314678" cy="442657"/>
          </a:xfrm>
          <a:prstGeom prst="rect">
            <a:avLst/>
          </a:prstGeom>
        </p:spPr>
      </p:pic>
    </p:spTree>
    <p:extLst>
      <p:ext uri="{BB962C8B-B14F-4D97-AF65-F5344CB8AC3E}">
        <p14:creationId xmlns:p14="http://schemas.microsoft.com/office/powerpoint/2010/main" val="4117694772"/>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Lst>
  <p:txStyles>
    <p:titleStyle>
      <a:lvl1pPr algn="l" defTabSz="342946" rtl="0" eaLnBrk="1" latinLnBrk="0" hangingPunct="1">
        <a:spcBef>
          <a:spcPct val="0"/>
        </a:spcBef>
        <a:buNone/>
        <a:defRPr sz="2700" kern="1200">
          <a:solidFill>
            <a:schemeClr val="bg1"/>
          </a:solidFill>
          <a:latin typeface="Arial" panose="020B0604020202020204" pitchFamily="34" charset="0"/>
          <a:ea typeface="+mj-ea"/>
          <a:cs typeface="Arial" panose="020B0604020202020204" pitchFamily="34" charset="0"/>
        </a:defRPr>
      </a:lvl1pPr>
    </p:titleStyle>
    <p:bodyStyle>
      <a:lvl1pPr marL="257209" indent="-257209" algn="l" defTabSz="342946" rtl="0" eaLnBrk="1" latinLnBrk="0" hangingPunct="1">
        <a:spcBef>
          <a:spcPct val="20000"/>
        </a:spcBef>
        <a:buFont typeface="Arial"/>
        <a:buChar char="•"/>
        <a:defRPr sz="2400" kern="1200">
          <a:solidFill>
            <a:schemeClr val="tx1"/>
          </a:solidFill>
          <a:latin typeface="+mn-lt"/>
          <a:ea typeface="+mn-ea"/>
          <a:cs typeface="+mn-cs"/>
        </a:defRPr>
      </a:lvl1pPr>
      <a:lvl2pPr marL="557287" indent="-214341" algn="l" defTabSz="342946" rtl="0" eaLnBrk="1" latinLnBrk="0" hangingPunct="1">
        <a:spcBef>
          <a:spcPct val="20000"/>
        </a:spcBef>
        <a:buFont typeface="Arial"/>
        <a:buChar char="–"/>
        <a:defRPr sz="2100" kern="1200">
          <a:solidFill>
            <a:schemeClr val="tx1"/>
          </a:solidFill>
          <a:latin typeface="+mn-lt"/>
          <a:ea typeface="+mn-ea"/>
          <a:cs typeface="+mn-cs"/>
        </a:defRPr>
      </a:lvl2pPr>
      <a:lvl3pPr marL="857364" indent="-171473" algn="l" defTabSz="342946" rtl="0" eaLnBrk="1" latinLnBrk="0" hangingPunct="1">
        <a:spcBef>
          <a:spcPct val="20000"/>
        </a:spcBef>
        <a:buFont typeface="Arial"/>
        <a:buChar char="•"/>
        <a:defRPr sz="1800" kern="1200">
          <a:solidFill>
            <a:schemeClr val="tx1"/>
          </a:solidFill>
          <a:latin typeface="+mn-lt"/>
          <a:ea typeface="+mn-ea"/>
          <a:cs typeface="+mn-cs"/>
        </a:defRPr>
      </a:lvl3pPr>
      <a:lvl4pPr marL="1200310" indent="-171473" algn="l" defTabSz="342946" rtl="0" eaLnBrk="1" latinLnBrk="0" hangingPunct="1">
        <a:spcBef>
          <a:spcPct val="20000"/>
        </a:spcBef>
        <a:buFont typeface="Arial"/>
        <a:buChar char="–"/>
        <a:defRPr sz="1500" kern="1200">
          <a:solidFill>
            <a:schemeClr val="tx1"/>
          </a:solidFill>
          <a:latin typeface="+mn-lt"/>
          <a:ea typeface="+mn-ea"/>
          <a:cs typeface="+mn-cs"/>
        </a:defRPr>
      </a:lvl4pPr>
      <a:lvl5pPr marL="1543256" indent="-171473" algn="l" defTabSz="342946" rtl="0" eaLnBrk="1" latinLnBrk="0" hangingPunct="1">
        <a:spcBef>
          <a:spcPct val="20000"/>
        </a:spcBef>
        <a:buFont typeface="Arial"/>
        <a:buChar char="»"/>
        <a:defRPr sz="1500" kern="1200">
          <a:solidFill>
            <a:schemeClr val="tx1"/>
          </a:solidFill>
          <a:latin typeface="+mn-lt"/>
          <a:ea typeface="+mn-ea"/>
          <a:cs typeface="+mn-cs"/>
        </a:defRPr>
      </a:lvl5pPr>
      <a:lvl6pPr marL="1886201" indent="-171473" algn="l" defTabSz="342946" rtl="0" eaLnBrk="1" latinLnBrk="0" hangingPunct="1">
        <a:spcBef>
          <a:spcPct val="20000"/>
        </a:spcBef>
        <a:buFont typeface="Arial"/>
        <a:buChar char="•"/>
        <a:defRPr sz="1500" kern="1200">
          <a:solidFill>
            <a:schemeClr val="tx1"/>
          </a:solidFill>
          <a:latin typeface="+mn-lt"/>
          <a:ea typeface="+mn-ea"/>
          <a:cs typeface="+mn-cs"/>
        </a:defRPr>
      </a:lvl6pPr>
      <a:lvl7pPr marL="2229147" indent="-171473" algn="l" defTabSz="342946" rtl="0" eaLnBrk="1" latinLnBrk="0" hangingPunct="1">
        <a:spcBef>
          <a:spcPct val="20000"/>
        </a:spcBef>
        <a:buFont typeface="Arial"/>
        <a:buChar char="•"/>
        <a:defRPr sz="1500" kern="1200">
          <a:solidFill>
            <a:schemeClr val="tx1"/>
          </a:solidFill>
          <a:latin typeface="+mn-lt"/>
          <a:ea typeface="+mn-ea"/>
          <a:cs typeface="+mn-cs"/>
        </a:defRPr>
      </a:lvl7pPr>
      <a:lvl8pPr marL="2572093" indent="-171473" algn="l" defTabSz="342946" rtl="0" eaLnBrk="1" latinLnBrk="0" hangingPunct="1">
        <a:spcBef>
          <a:spcPct val="20000"/>
        </a:spcBef>
        <a:buFont typeface="Arial"/>
        <a:buChar char="•"/>
        <a:defRPr sz="1500" kern="1200">
          <a:solidFill>
            <a:schemeClr val="tx1"/>
          </a:solidFill>
          <a:latin typeface="+mn-lt"/>
          <a:ea typeface="+mn-ea"/>
          <a:cs typeface="+mn-cs"/>
        </a:defRPr>
      </a:lvl8pPr>
      <a:lvl9pPr marL="2915039" indent="-171473" algn="l" defTabSz="342946"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46" rtl="0" eaLnBrk="1" latinLnBrk="0" hangingPunct="1">
        <a:defRPr sz="1400" kern="1200">
          <a:solidFill>
            <a:schemeClr val="tx1"/>
          </a:solidFill>
          <a:latin typeface="+mn-lt"/>
          <a:ea typeface="+mn-ea"/>
          <a:cs typeface="+mn-cs"/>
        </a:defRPr>
      </a:lvl1pPr>
      <a:lvl2pPr marL="342946" algn="l" defTabSz="342946" rtl="0" eaLnBrk="1" latinLnBrk="0" hangingPunct="1">
        <a:defRPr sz="1400" kern="1200">
          <a:solidFill>
            <a:schemeClr val="tx1"/>
          </a:solidFill>
          <a:latin typeface="+mn-lt"/>
          <a:ea typeface="+mn-ea"/>
          <a:cs typeface="+mn-cs"/>
        </a:defRPr>
      </a:lvl2pPr>
      <a:lvl3pPr marL="685891" algn="l" defTabSz="342946" rtl="0" eaLnBrk="1" latinLnBrk="0" hangingPunct="1">
        <a:defRPr sz="1400" kern="1200">
          <a:solidFill>
            <a:schemeClr val="tx1"/>
          </a:solidFill>
          <a:latin typeface="+mn-lt"/>
          <a:ea typeface="+mn-ea"/>
          <a:cs typeface="+mn-cs"/>
        </a:defRPr>
      </a:lvl3pPr>
      <a:lvl4pPr marL="1028837" algn="l" defTabSz="342946" rtl="0" eaLnBrk="1" latinLnBrk="0" hangingPunct="1">
        <a:defRPr sz="1400" kern="1200">
          <a:solidFill>
            <a:schemeClr val="tx1"/>
          </a:solidFill>
          <a:latin typeface="+mn-lt"/>
          <a:ea typeface="+mn-ea"/>
          <a:cs typeface="+mn-cs"/>
        </a:defRPr>
      </a:lvl4pPr>
      <a:lvl5pPr marL="1371783" algn="l" defTabSz="342946" rtl="0" eaLnBrk="1" latinLnBrk="0" hangingPunct="1">
        <a:defRPr sz="1400" kern="1200">
          <a:solidFill>
            <a:schemeClr val="tx1"/>
          </a:solidFill>
          <a:latin typeface="+mn-lt"/>
          <a:ea typeface="+mn-ea"/>
          <a:cs typeface="+mn-cs"/>
        </a:defRPr>
      </a:lvl5pPr>
      <a:lvl6pPr marL="1714729" algn="l" defTabSz="342946" rtl="0" eaLnBrk="1" latinLnBrk="0" hangingPunct="1">
        <a:defRPr sz="1400" kern="1200">
          <a:solidFill>
            <a:schemeClr val="tx1"/>
          </a:solidFill>
          <a:latin typeface="+mn-lt"/>
          <a:ea typeface="+mn-ea"/>
          <a:cs typeface="+mn-cs"/>
        </a:defRPr>
      </a:lvl6pPr>
      <a:lvl7pPr marL="2057674" algn="l" defTabSz="342946" rtl="0" eaLnBrk="1" latinLnBrk="0" hangingPunct="1">
        <a:defRPr sz="1400" kern="1200">
          <a:solidFill>
            <a:schemeClr val="tx1"/>
          </a:solidFill>
          <a:latin typeface="+mn-lt"/>
          <a:ea typeface="+mn-ea"/>
          <a:cs typeface="+mn-cs"/>
        </a:defRPr>
      </a:lvl7pPr>
      <a:lvl8pPr marL="2400620" algn="l" defTabSz="342946" rtl="0" eaLnBrk="1" latinLnBrk="0" hangingPunct="1">
        <a:defRPr sz="1400" kern="1200">
          <a:solidFill>
            <a:schemeClr val="tx1"/>
          </a:solidFill>
          <a:latin typeface="+mn-lt"/>
          <a:ea typeface="+mn-ea"/>
          <a:cs typeface="+mn-cs"/>
        </a:defRPr>
      </a:lvl8pPr>
      <a:lvl9pPr marL="2743566" algn="l" defTabSz="342946"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svg"/><Relationship Id="rId7"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57.svg"/><Relationship Id="rId5" Type="http://schemas.openxmlformats.org/officeDocument/2006/relationships/image" Target="../media/image54.png"/><Relationship Id="rId10" Type="http://schemas.openxmlformats.org/officeDocument/2006/relationships/image" Target="../media/image61.svg"/><Relationship Id="rId4" Type="http://schemas.openxmlformats.org/officeDocument/2006/relationships/image" Target="../media/image53.png"/><Relationship Id="rId9"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emf"/><Relationship Id="rId1" Type="http://schemas.openxmlformats.org/officeDocument/2006/relationships/slideLayout" Target="../slideLayouts/slideLayout6.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9.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image" Target="../media/image66.png"/><Relationship Id="rId1" Type="http://schemas.openxmlformats.org/officeDocument/2006/relationships/slideLayout" Target="../slideLayouts/slideLayout6.xml"/><Relationship Id="rId6" Type="http://schemas.openxmlformats.org/officeDocument/2006/relationships/image" Target="../media/image69.png"/><Relationship Id="rId5" Type="http://schemas.microsoft.com/office/2007/relationships/hdphoto" Target="../media/hdphoto2.wdp"/><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newspaper, refrigerator&#10;&#10;Description automatically generated">
            <a:extLst>
              <a:ext uri="{FF2B5EF4-FFF2-40B4-BE49-F238E27FC236}">
                <a16:creationId xmlns:a16="http://schemas.microsoft.com/office/drawing/2014/main" xmlns="" id="{F1DE560A-2221-444B-A8B0-1D6CEE88720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9145588" cy="5145088"/>
          </a:xfrm>
          <a:prstGeom prst="rect">
            <a:avLst/>
          </a:prstGeom>
        </p:spPr>
      </p:pic>
      <p:sp>
        <p:nvSpPr>
          <p:cNvPr id="12" name="Rectangle 11">
            <a:extLst>
              <a:ext uri="{FF2B5EF4-FFF2-40B4-BE49-F238E27FC236}">
                <a16:creationId xmlns:a16="http://schemas.microsoft.com/office/drawing/2014/main" xmlns="" id="{82E9A5EC-042D-4CD1-BAE3-FF99D8DE4CA8}"/>
              </a:ext>
            </a:extLst>
          </p:cNvPr>
          <p:cNvSpPr/>
          <p:nvPr/>
        </p:nvSpPr>
        <p:spPr>
          <a:xfrm>
            <a:off x="0" y="3910840"/>
            <a:ext cx="9145588" cy="1014921"/>
          </a:xfrm>
          <a:prstGeom prst="rect">
            <a:avLst/>
          </a:prstGeom>
          <a:gradFill flip="none" rotWithShape="1">
            <a:gsLst>
              <a:gs pos="34000">
                <a:schemeClr val="accent1">
                  <a:tint val="100000"/>
                  <a:shade val="100000"/>
                  <a:satMod val="130000"/>
                </a:schemeClr>
              </a:gs>
              <a:gs pos="100000">
                <a:schemeClr val="accent1">
                  <a:tint val="50000"/>
                  <a:shade val="100000"/>
                  <a:satMod val="350000"/>
                </a:schemeClr>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lIns="68589" tIns="34295" rIns="68589" bIns="34295" rtlCol="0" anchor="ctr"/>
          <a:lstStyle/>
          <a:p>
            <a:pPr algn="ctr"/>
            <a:endParaRPr lang="en-AU"/>
          </a:p>
        </p:txBody>
      </p:sp>
      <p:pic>
        <p:nvPicPr>
          <p:cNvPr id="11" name="Picture 10" descr="A picture containing drawing&#10;&#10;Description automatically generated">
            <a:extLst>
              <a:ext uri="{FF2B5EF4-FFF2-40B4-BE49-F238E27FC236}">
                <a16:creationId xmlns:a16="http://schemas.microsoft.com/office/drawing/2014/main" xmlns="" id="{DAF51287-7329-4B3B-A722-FDA3717A3C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2244" y="4075166"/>
            <a:ext cx="1929902" cy="651087"/>
          </a:xfrm>
          <a:prstGeom prst="rect">
            <a:avLst/>
          </a:prstGeom>
        </p:spPr>
      </p:pic>
      <p:sp>
        <p:nvSpPr>
          <p:cNvPr id="13" name="TextBox 12">
            <a:extLst>
              <a:ext uri="{FF2B5EF4-FFF2-40B4-BE49-F238E27FC236}">
                <a16:creationId xmlns:a16="http://schemas.microsoft.com/office/drawing/2014/main" xmlns="" id="{DD7A65A6-788B-406E-8D61-E2F4CD6F52DF}"/>
              </a:ext>
            </a:extLst>
          </p:cNvPr>
          <p:cNvSpPr txBox="1"/>
          <p:nvPr/>
        </p:nvSpPr>
        <p:spPr>
          <a:xfrm>
            <a:off x="618293" y="4146864"/>
            <a:ext cx="4218474" cy="531078"/>
          </a:xfrm>
          <a:prstGeom prst="rect">
            <a:avLst/>
          </a:prstGeom>
          <a:noFill/>
        </p:spPr>
        <p:txBody>
          <a:bodyPr wrap="none" lIns="68589" tIns="34295" rIns="68589" bIns="34295" rtlCol="0">
            <a:spAutoFit/>
          </a:bodyPr>
          <a:lstStyle/>
          <a:p>
            <a:r>
              <a:rPr lang="en-AU" sz="3000" b="1" i="1">
                <a:solidFill>
                  <a:schemeClr val="bg1"/>
                </a:solidFill>
                <a:latin typeface="Arial" panose="020B0604020202020204" pitchFamily="34" charset="0"/>
                <a:cs typeface="Arial" panose="020B0604020202020204" pitchFamily="34" charset="0"/>
              </a:rPr>
              <a:t>Proudly supported by </a:t>
            </a:r>
          </a:p>
        </p:txBody>
      </p:sp>
    </p:spTree>
    <p:extLst>
      <p:ext uri="{BB962C8B-B14F-4D97-AF65-F5344CB8AC3E}">
        <p14:creationId xmlns:p14="http://schemas.microsoft.com/office/powerpoint/2010/main" val="1195928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3A73F33-79B8-4943-82FF-F24BCE084A51}"/>
              </a:ext>
            </a:extLst>
          </p:cNvPr>
          <p:cNvSpPr/>
          <p:nvPr/>
        </p:nvSpPr>
        <p:spPr>
          <a:xfrm>
            <a:off x="365523" y="1216897"/>
            <a:ext cx="5738226" cy="2008862"/>
          </a:xfrm>
          <a:prstGeom prst="rect">
            <a:avLst/>
          </a:prstGeom>
        </p:spPr>
        <p:txBody>
          <a:bodyPr wrap="square" lIns="68589" tIns="34295" rIns="68589" bIns="34295" anchor="t">
            <a:spAutoFit/>
          </a:bodyPr>
          <a:lstStyle/>
          <a:p>
            <a:r>
              <a:rPr lang="en-US" sz="1800" b="1">
                <a:latin typeface="+mj-lt"/>
              </a:rPr>
              <a:t>No system</a:t>
            </a:r>
            <a:r>
              <a:rPr lang="en-US" sz="1800">
                <a:latin typeface="+mj-lt"/>
              </a:rPr>
              <a:t> - worldwide - that provides for the central storage of memories</a:t>
            </a:r>
          </a:p>
          <a:p>
            <a:endParaRPr lang="en-US" sz="1800">
              <a:latin typeface="+mj-lt"/>
            </a:endParaRPr>
          </a:p>
          <a:p>
            <a:endParaRPr lang="en-US" sz="1800">
              <a:latin typeface="+mj-lt"/>
            </a:endParaRPr>
          </a:p>
          <a:p>
            <a:r>
              <a:rPr lang="en-US" sz="1800">
                <a:latin typeface="+mj-lt"/>
              </a:rPr>
              <a:t>Children are often given these mementos in hard-copy form or on a USB stick, which are easily lost, particularly when the children move between carers. </a:t>
            </a:r>
          </a:p>
        </p:txBody>
      </p:sp>
      <p:sp>
        <p:nvSpPr>
          <p:cNvPr id="6" name="Title 5">
            <a:extLst>
              <a:ext uri="{FF2B5EF4-FFF2-40B4-BE49-F238E27FC236}">
                <a16:creationId xmlns:a16="http://schemas.microsoft.com/office/drawing/2014/main" xmlns="" id="{A5901B1B-8BDA-4591-AD69-C86AC2D12166}"/>
              </a:ext>
            </a:extLst>
          </p:cNvPr>
          <p:cNvSpPr>
            <a:spLocks noGrp="1"/>
          </p:cNvSpPr>
          <p:nvPr>
            <p:ph type="title"/>
          </p:nvPr>
        </p:nvSpPr>
        <p:spPr/>
        <p:txBody>
          <a:bodyPr/>
          <a:lstStyle/>
          <a:p>
            <a:r>
              <a:rPr lang="en-AU"/>
              <a:t>Currently</a:t>
            </a:r>
          </a:p>
        </p:txBody>
      </p:sp>
      <p:grpSp>
        <p:nvGrpSpPr>
          <p:cNvPr id="19" name="Group 18">
            <a:extLst>
              <a:ext uri="{FF2B5EF4-FFF2-40B4-BE49-F238E27FC236}">
                <a16:creationId xmlns:a16="http://schemas.microsoft.com/office/drawing/2014/main" xmlns="" id="{EEA169CA-8F4D-42A9-BAD1-74D4CE152BCC}"/>
              </a:ext>
            </a:extLst>
          </p:cNvPr>
          <p:cNvGrpSpPr/>
          <p:nvPr/>
        </p:nvGrpSpPr>
        <p:grpSpPr>
          <a:xfrm>
            <a:off x="5913293" y="385976"/>
            <a:ext cx="2405837" cy="1918725"/>
            <a:chOff x="7883020" y="659618"/>
            <a:chExt cx="3330915" cy="2656142"/>
          </a:xfrm>
        </p:grpSpPr>
        <p:grpSp>
          <p:nvGrpSpPr>
            <p:cNvPr id="16" name="Group 15">
              <a:extLst>
                <a:ext uri="{FF2B5EF4-FFF2-40B4-BE49-F238E27FC236}">
                  <a16:creationId xmlns:a16="http://schemas.microsoft.com/office/drawing/2014/main" xmlns="" id="{5831C175-FD14-4C20-81E7-1608D6AEBB2D}"/>
                </a:ext>
              </a:extLst>
            </p:cNvPr>
            <p:cNvGrpSpPr/>
            <p:nvPr/>
          </p:nvGrpSpPr>
          <p:grpSpPr>
            <a:xfrm rot="295049">
              <a:off x="8469380" y="928297"/>
              <a:ext cx="2744555" cy="2387463"/>
              <a:chOff x="1759833" y="-702986"/>
              <a:chExt cx="3776810" cy="3285412"/>
            </a:xfrm>
          </p:grpSpPr>
          <p:sp>
            <p:nvSpPr>
              <p:cNvPr id="13" name="Rectangle 12">
                <a:extLst>
                  <a:ext uri="{FF2B5EF4-FFF2-40B4-BE49-F238E27FC236}">
                    <a16:creationId xmlns:a16="http://schemas.microsoft.com/office/drawing/2014/main" xmlns="" id="{F5194EDD-8A34-4DFE-A4DF-C18036847BB0}"/>
                  </a:ext>
                </a:extLst>
              </p:cNvPr>
              <p:cNvSpPr/>
              <p:nvPr/>
            </p:nvSpPr>
            <p:spPr>
              <a:xfrm>
                <a:off x="1759833" y="-702986"/>
                <a:ext cx="3776810" cy="3285412"/>
              </a:xfrm>
              <a:prstGeom prst="rect">
                <a:avLst/>
              </a:prstGeom>
              <a:solidFill>
                <a:schemeClr val="bg1"/>
              </a:solidFill>
              <a:ln>
                <a:noFill/>
              </a:ln>
              <a:effectLst>
                <a:outerShdw blurRad="266700" dist="889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8" name="Picture 7">
                <a:extLst>
                  <a:ext uri="{FF2B5EF4-FFF2-40B4-BE49-F238E27FC236}">
                    <a16:creationId xmlns:a16="http://schemas.microsoft.com/office/drawing/2014/main" xmlns="" id="{21662BB6-E6D2-4400-836F-EF0568CE9959}"/>
                  </a:ext>
                </a:extLst>
              </p:cNvPr>
              <p:cNvPicPr>
                <a:picLocks noChangeAspect="1"/>
              </p:cNvPicPr>
              <p:nvPr/>
            </p:nvPicPr>
            <p:blipFill>
              <a:blip r:embed="rId3"/>
              <a:stretch>
                <a:fillRect/>
              </a:stretch>
            </p:blipFill>
            <p:spPr>
              <a:xfrm>
                <a:off x="1894356" y="-574475"/>
                <a:ext cx="3507764" cy="2711800"/>
              </a:xfrm>
              <a:prstGeom prst="rect">
                <a:avLst/>
              </a:prstGeom>
            </p:spPr>
          </p:pic>
        </p:grpSp>
        <p:pic>
          <p:nvPicPr>
            <p:cNvPr id="12" name="Picture 11" descr="A close up of a logo&#10;&#10;Description automatically generated">
              <a:extLst>
                <a:ext uri="{FF2B5EF4-FFF2-40B4-BE49-F238E27FC236}">
                  <a16:creationId xmlns:a16="http://schemas.microsoft.com/office/drawing/2014/main" xmlns="" id="{D3885E4C-C02C-4338-AF86-E670BA2CD3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7471" b="38064"/>
            <a:stretch/>
          </p:blipFill>
          <p:spPr>
            <a:xfrm rot="19328894">
              <a:off x="7883020" y="659618"/>
              <a:ext cx="1484680" cy="513726"/>
            </a:xfrm>
            <a:prstGeom prst="rect">
              <a:avLst/>
            </a:prstGeom>
          </p:spPr>
        </p:pic>
      </p:grpSp>
      <p:grpSp>
        <p:nvGrpSpPr>
          <p:cNvPr id="18" name="Group 17">
            <a:extLst>
              <a:ext uri="{FF2B5EF4-FFF2-40B4-BE49-F238E27FC236}">
                <a16:creationId xmlns:a16="http://schemas.microsoft.com/office/drawing/2014/main" xmlns="" id="{361CE6C0-657A-46FD-B2A3-F816EFEA57FD}"/>
              </a:ext>
            </a:extLst>
          </p:cNvPr>
          <p:cNvGrpSpPr/>
          <p:nvPr/>
        </p:nvGrpSpPr>
        <p:grpSpPr>
          <a:xfrm rot="20769655">
            <a:off x="6797180" y="2017315"/>
            <a:ext cx="1955168" cy="1627447"/>
            <a:chOff x="-2631199" y="-702986"/>
            <a:chExt cx="3947533" cy="3285412"/>
          </a:xfrm>
        </p:grpSpPr>
        <p:sp>
          <p:nvSpPr>
            <p:cNvPr id="10" name="Rectangle 9">
              <a:extLst>
                <a:ext uri="{FF2B5EF4-FFF2-40B4-BE49-F238E27FC236}">
                  <a16:creationId xmlns:a16="http://schemas.microsoft.com/office/drawing/2014/main" xmlns="" id="{063C91FF-5707-4169-8992-DC073573C0A9}"/>
                </a:ext>
              </a:extLst>
            </p:cNvPr>
            <p:cNvSpPr/>
            <p:nvPr/>
          </p:nvSpPr>
          <p:spPr>
            <a:xfrm>
              <a:off x="-2631199" y="-702986"/>
              <a:ext cx="3947533" cy="3285412"/>
            </a:xfrm>
            <a:prstGeom prst="rect">
              <a:avLst/>
            </a:prstGeom>
            <a:solidFill>
              <a:schemeClr val="bg1"/>
            </a:solidFill>
            <a:ln>
              <a:noFill/>
            </a:ln>
            <a:effectLst>
              <a:outerShdw blurRad="266700" dist="889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xmlns="" id="{AF604340-0AB8-45E8-9824-FFD297C130B4}"/>
                </a:ext>
              </a:extLst>
            </p:cNvPr>
            <p:cNvPicPr>
              <a:picLocks noChangeAspect="1"/>
            </p:cNvPicPr>
            <p:nvPr/>
          </p:nvPicPr>
          <p:blipFill rotWithShape="1">
            <a:blip r:embed="rId5"/>
            <a:srcRect l="21897" t="10910"/>
            <a:stretch/>
          </p:blipFill>
          <p:spPr>
            <a:xfrm>
              <a:off x="-2505289" y="-594571"/>
              <a:ext cx="3695713" cy="2731896"/>
            </a:xfrm>
            <a:prstGeom prst="rect">
              <a:avLst/>
            </a:prstGeom>
          </p:spPr>
        </p:pic>
      </p:grpSp>
      <p:grpSp>
        <p:nvGrpSpPr>
          <p:cNvPr id="17" name="Group 16">
            <a:extLst>
              <a:ext uri="{FF2B5EF4-FFF2-40B4-BE49-F238E27FC236}">
                <a16:creationId xmlns:a16="http://schemas.microsoft.com/office/drawing/2014/main" xmlns="" id="{1AA3030E-6093-44D5-BBA7-DD2F3E7CD757}"/>
              </a:ext>
            </a:extLst>
          </p:cNvPr>
          <p:cNvGrpSpPr/>
          <p:nvPr/>
        </p:nvGrpSpPr>
        <p:grpSpPr>
          <a:xfrm rot="543804">
            <a:off x="6339876" y="3225000"/>
            <a:ext cx="1954771" cy="1625246"/>
            <a:chOff x="175244" y="-798443"/>
            <a:chExt cx="3776810" cy="3139710"/>
          </a:xfrm>
        </p:grpSpPr>
        <p:sp>
          <p:nvSpPr>
            <p:cNvPr id="15" name="Rectangle 14">
              <a:extLst>
                <a:ext uri="{FF2B5EF4-FFF2-40B4-BE49-F238E27FC236}">
                  <a16:creationId xmlns:a16="http://schemas.microsoft.com/office/drawing/2014/main" xmlns="" id="{827AFB96-B6A1-4050-B9E9-2DA300B628ED}"/>
                </a:ext>
              </a:extLst>
            </p:cNvPr>
            <p:cNvSpPr/>
            <p:nvPr/>
          </p:nvSpPr>
          <p:spPr>
            <a:xfrm>
              <a:off x="175244" y="-798443"/>
              <a:ext cx="3776810" cy="3139710"/>
            </a:xfrm>
            <a:prstGeom prst="rect">
              <a:avLst/>
            </a:prstGeom>
            <a:solidFill>
              <a:schemeClr val="bg1"/>
            </a:solidFill>
            <a:ln>
              <a:noFill/>
            </a:ln>
            <a:effectLst>
              <a:outerShdw blurRad="266700" dist="889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9" name="Picture 8">
              <a:extLst>
                <a:ext uri="{FF2B5EF4-FFF2-40B4-BE49-F238E27FC236}">
                  <a16:creationId xmlns:a16="http://schemas.microsoft.com/office/drawing/2014/main" xmlns="" id="{629201E4-65DD-4B9F-BA01-A95387398E9B}"/>
                </a:ext>
              </a:extLst>
            </p:cNvPr>
            <p:cNvPicPr>
              <a:picLocks noChangeAspect="1"/>
            </p:cNvPicPr>
            <p:nvPr/>
          </p:nvPicPr>
          <p:blipFill rotWithShape="1">
            <a:blip r:embed="rId6"/>
            <a:srcRect r="9876"/>
            <a:stretch/>
          </p:blipFill>
          <p:spPr>
            <a:xfrm>
              <a:off x="288791" y="-695248"/>
              <a:ext cx="3549716" cy="2604242"/>
            </a:xfrm>
            <a:prstGeom prst="rect">
              <a:avLst/>
            </a:prstGeom>
          </p:spPr>
        </p:pic>
      </p:grpSp>
      <p:pic>
        <p:nvPicPr>
          <p:cNvPr id="20" name="Picture 19" descr="A close up of a logo&#10;&#10;Description automatically generated">
            <a:extLst>
              <a:ext uri="{FF2B5EF4-FFF2-40B4-BE49-F238E27FC236}">
                <a16:creationId xmlns:a16="http://schemas.microsoft.com/office/drawing/2014/main" xmlns="" id="{5AB2BD67-0476-4D6A-AD31-8955F98FD76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9380" b="63078"/>
          <a:stretch/>
        </p:blipFill>
        <p:spPr>
          <a:xfrm rot="20060820">
            <a:off x="7569606" y="4647502"/>
            <a:ext cx="915669" cy="356735"/>
          </a:xfrm>
          <a:prstGeom prst="rect">
            <a:avLst/>
          </a:prstGeom>
        </p:spPr>
      </p:pic>
      <p:sp>
        <p:nvSpPr>
          <p:cNvPr id="23" name="Rectangle 22">
            <a:extLst>
              <a:ext uri="{FF2B5EF4-FFF2-40B4-BE49-F238E27FC236}">
                <a16:creationId xmlns:a16="http://schemas.microsoft.com/office/drawing/2014/main" xmlns="" id="{20C65B1A-97A9-4472-BFE6-5C37670C0732}"/>
              </a:ext>
            </a:extLst>
          </p:cNvPr>
          <p:cNvSpPr/>
          <p:nvPr/>
        </p:nvSpPr>
        <p:spPr>
          <a:xfrm>
            <a:off x="245186" y="3659610"/>
            <a:ext cx="5343361" cy="808163"/>
          </a:xfrm>
          <a:prstGeom prst="rect">
            <a:avLst/>
          </a:prstGeom>
        </p:spPr>
        <p:txBody>
          <a:bodyPr wrap="square" lIns="68589" tIns="34295" rIns="68589" bIns="34295" anchor="t">
            <a:spAutoFit/>
          </a:bodyPr>
          <a:lstStyle/>
          <a:p>
            <a:r>
              <a:rPr lang="en-US" sz="2400" b="1" i="1">
                <a:solidFill>
                  <a:srgbClr val="F58B11"/>
                </a:solidFill>
                <a:latin typeface="+mj-lt"/>
              </a:rPr>
              <a:t>These moments are priceless, and form part of the child’s identity and life story </a:t>
            </a:r>
          </a:p>
        </p:txBody>
      </p:sp>
    </p:spTree>
    <p:extLst>
      <p:ext uri="{BB962C8B-B14F-4D97-AF65-F5344CB8AC3E}">
        <p14:creationId xmlns:p14="http://schemas.microsoft.com/office/powerpoint/2010/main" val="3298762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26AAB2F-0072-4CFC-B127-20F8110EF2DD}"/>
              </a:ext>
            </a:extLst>
          </p:cNvPr>
          <p:cNvPicPr>
            <a:picLocks noChangeAspect="1"/>
          </p:cNvPicPr>
          <p:nvPr/>
        </p:nvPicPr>
        <p:blipFill rotWithShape="1">
          <a:blip r:embed="rId3"/>
          <a:srcRect l="15824" t="9104" b="4356"/>
          <a:stretch/>
        </p:blipFill>
        <p:spPr>
          <a:xfrm rot="21331577">
            <a:off x="471193" y="1129314"/>
            <a:ext cx="2204448" cy="3696888"/>
          </a:xfrm>
          <a:prstGeom prst="rect">
            <a:avLst/>
          </a:prstGeom>
        </p:spPr>
      </p:pic>
      <p:sp>
        <p:nvSpPr>
          <p:cNvPr id="2" name="Rectangle 1">
            <a:extLst>
              <a:ext uri="{FF2B5EF4-FFF2-40B4-BE49-F238E27FC236}">
                <a16:creationId xmlns:a16="http://schemas.microsoft.com/office/drawing/2014/main" xmlns="" id="{F132A4EA-9A89-45FA-8629-A617D9E45FDE}"/>
              </a:ext>
            </a:extLst>
          </p:cNvPr>
          <p:cNvSpPr/>
          <p:nvPr/>
        </p:nvSpPr>
        <p:spPr>
          <a:xfrm>
            <a:off x="2928166" y="1169406"/>
            <a:ext cx="5995707" cy="3394284"/>
          </a:xfrm>
          <a:prstGeom prst="rect">
            <a:avLst/>
          </a:prstGeom>
        </p:spPr>
        <p:txBody>
          <a:bodyPr wrap="square" lIns="68589" tIns="34295" rIns="68589" bIns="34295">
            <a:spAutoFit/>
          </a:bodyPr>
          <a:lstStyle/>
          <a:p>
            <a:r>
              <a:rPr lang="en-AU" sz="1800" dirty="0">
                <a:latin typeface="+mj-lt"/>
              </a:rPr>
              <a:t>CaringLife enables agencies to achieve their life-story requirements in a quick and safe way.</a:t>
            </a:r>
            <a:endParaRPr lang="en-GB" sz="1800" dirty="0">
              <a:latin typeface="+mj-lt"/>
            </a:endParaRPr>
          </a:p>
          <a:p>
            <a:endParaRPr lang="en-US" sz="1800" dirty="0">
              <a:latin typeface="+mj-lt"/>
            </a:endParaRPr>
          </a:p>
          <a:p>
            <a:r>
              <a:rPr lang="en-US" sz="1800" dirty="0">
                <a:latin typeface="+mj-lt"/>
              </a:rPr>
              <a:t>Carers, agencies, case managers and children are able to upload, moderate and see the photos and other files.</a:t>
            </a:r>
          </a:p>
          <a:p>
            <a:r>
              <a:rPr lang="en-US" sz="1800" dirty="0">
                <a:latin typeface="+mj-lt"/>
              </a:rPr>
              <a:t> </a:t>
            </a:r>
          </a:p>
          <a:p>
            <a:r>
              <a:rPr lang="en-US" sz="1800" dirty="0">
                <a:latin typeface="+mj-lt"/>
              </a:rPr>
              <a:t>Developed with a deep understanding of the Life Story therapy approach that is developmentally sensitive and trauma-informed. </a:t>
            </a:r>
          </a:p>
          <a:p>
            <a:endParaRPr lang="en-US" sz="1800" dirty="0">
              <a:latin typeface="+mj-lt"/>
            </a:endParaRPr>
          </a:p>
          <a:p>
            <a:r>
              <a:rPr lang="en-US" sz="1800" dirty="0">
                <a:latin typeface="+mj-lt"/>
              </a:rPr>
              <a:t>Even when children leave care, or transition into adulthood, they will have on-going access to all their content. </a:t>
            </a:r>
          </a:p>
        </p:txBody>
      </p:sp>
      <p:sp>
        <p:nvSpPr>
          <p:cNvPr id="5" name="Title 4">
            <a:extLst>
              <a:ext uri="{FF2B5EF4-FFF2-40B4-BE49-F238E27FC236}">
                <a16:creationId xmlns:a16="http://schemas.microsoft.com/office/drawing/2014/main" xmlns="" id="{9E5B9116-BC46-41D9-A717-B1C400C1A8E0}"/>
              </a:ext>
            </a:extLst>
          </p:cNvPr>
          <p:cNvSpPr>
            <a:spLocks noGrp="1"/>
          </p:cNvSpPr>
          <p:nvPr>
            <p:ph type="title"/>
          </p:nvPr>
        </p:nvSpPr>
        <p:spPr>
          <a:xfrm>
            <a:off x="410146" y="162049"/>
            <a:ext cx="4667561" cy="695466"/>
          </a:xfrm>
        </p:spPr>
        <p:txBody>
          <a:bodyPr/>
          <a:lstStyle/>
          <a:p>
            <a:r>
              <a:rPr lang="en-AU" dirty="0"/>
              <a:t>Welcome to CaringLife</a:t>
            </a:r>
          </a:p>
        </p:txBody>
      </p:sp>
    </p:spTree>
    <p:extLst>
      <p:ext uri="{BB962C8B-B14F-4D97-AF65-F5344CB8AC3E}">
        <p14:creationId xmlns:p14="http://schemas.microsoft.com/office/powerpoint/2010/main" val="2396674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160B5D4-184C-4A95-AFFE-C0AC6114AB73}"/>
              </a:ext>
            </a:extLst>
          </p:cNvPr>
          <p:cNvPicPr>
            <a:picLocks noChangeAspect="1"/>
          </p:cNvPicPr>
          <p:nvPr/>
        </p:nvPicPr>
        <p:blipFill>
          <a:blip r:embed="rId3"/>
          <a:stretch>
            <a:fillRect/>
          </a:stretch>
        </p:blipFill>
        <p:spPr>
          <a:xfrm rot="420421">
            <a:off x="6679118" y="864815"/>
            <a:ext cx="2046192" cy="3940454"/>
          </a:xfrm>
          <a:prstGeom prst="rect">
            <a:avLst/>
          </a:prstGeom>
        </p:spPr>
      </p:pic>
      <p:sp>
        <p:nvSpPr>
          <p:cNvPr id="2" name="Rectangle 1">
            <a:extLst>
              <a:ext uri="{FF2B5EF4-FFF2-40B4-BE49-F238E27FC236}">
                <a16:creationId xmlns:a16="http://schemas.microsoft.com/office/drawing/2014/main" xmlns="" id="{F132A4EA-9A89-45FA-8629-A617D9E45FDE}"/>
              </a:ext>
            </a:extLst>
          </p:cNvPr>
          <p:cNvSpPr/>
          <p:nvPr/>
        </p:nvSpPr>
        <p:spPr>
          <a:xfrm>
            <a:off x="298484" y="1325449"/>
            <a:ext cx="6319799" cy="900525"/>
          </a:xfrm>
          <a:prstGeom prst="rect">
            <a:avLst/>
          </a:prstGeom>
        </p:spPr>
        <p:txBody>
          <a:bodyPr wrap="square" lIns="68589" tIns="34295" rIns="68589" bIns="34295">
            <a:spAutoFit/>
          </a:bodyPr>
          <a:lstStyle/>
          <a:p>
            <a:r>
              <a:rPr lang="en-US" sz="1800" dirty="0">
                <a:latin typeface="+mj-lt"/>
              </a:rPr>
              <a:t>A range of APIs are being developed to ensure that CaringLife can integrate with a wide range of CRMs, to remove duplicity of work and ensure efficiencies for foster agencies and case managers.</a:t>
            </a:r>
          </a:p>
        </p:txBody>
      </p:sp>
      <p:sp>
        <p:nvSpPr>
          <p:cNvPr id="5" name="Rectangle 4">
            <a:extLst>
              <a:ext uri="{FF2B5EF4-FFF2-40B4-BE49-F238E27FC236}">
                <a16:creationId xmlns:a16="http://schemas.microsoft.com/office/drawing/2014/main" xmlns="" id="{50751489-C9C8-477F-A46E-8EC0EFD2B268}"/>
              </a:ext>
            </a:extLst>
          </p:cNvPr>
          <p:cNvSpPr/>
          <p:nvPr/>
        </p:nvSpPr>
        <p:spPr>
          <a:xfrm>
            <a:off x="340205" y="2750968"/>
            <a:ext cx="6236357" cy="1639416"/>
          </a:xfrm>
          <a:prstGeom prst="rect">
            <a:avLst/>
          </a:prstGeom>
        </p:spPr>
        <p:txBody>
          <a:bodyPr wrap="square" lIns="68589" tIns="34295" rIns="68589" bIns="34295" anchor="t">
            <a:spAutoFit/>
          </a:bodyPr>
          <a:lstStyle/>
          <a:p>
            <a:r>
              <a:rPr lang="en-US" sz="2400" b="1" dirty="0">
                <a:solidFill>
                  <a:srgbClr val="F58B11"/>
                </a:solidFill>
                <a:latin typeface="+mj-lt"/>
              </a:rPr>
              <a:t>CaringLife is </a:t>
            </a:r>
            <a:r>
              <a:rPr lang="en-US" sz="2400" b="1" dirty="0">
                <a:latin typeface="+mj-lt"/>
              </a:rPr>
              <a:t>NOT</a:t>
            </a:r>
            <a:r>
              <a:rPr lang="en-US" sz="2400" b="1" dirty="0">
                <a:solidFill>
                  <a:srgbClr val="F58B11"/>
                </a:solidFill>
                <a:latin typeface="+mj-lt"/>
              </a:rPr>
              <a:t> a social platform</a:t>
            </a:r>
          </a:p>
          <a:p>
            <a:endParaRPr lang="en-US" sz="2400" b="1" dirty="0">
              <a:solidFill>
                <a:srgbClr val="F58B11"/>
              </a:solidFill>
              <a:latin typeface="+mj-lt"/>
            </a:endParaRPr>
          </a:p>
          <a:p>
            <a:r>
              <a:rPr lang="en-US" sz="1800" dirty="0">
                <a:latin typeface="+mj-lt"/>
              </a:rPr>
              <a:t>It’s designed to be a very secure and private “Dropbox” style system that allows the children to be able to see all their life memories now and into the future.</a:t>
            </a:r>
          </a:p>
        </p:txBody>
      </p:sp>
      <p:sp>
        <p:nvSpPr>
          <p:cNvPr id="7" name="Title 6">
            <a:extLst>
              <a:ext uri="{FF2B5EF4-FFF2-40B4-BE49-F238E27FC236}">
                <a16:creationId xmlns:a16="http://schemas.microsoft.com/office/drawing/2014/main" xmlns="" id="{828419D6-0141-47B8-895B-D1786052F769}"/>
              </a:ext>
            </a:extLst>
          </p:cNvPr>
          <p:cNvSpPr>
            <a:spLocks noGrp="1"/>
          </p:cNvSpPr>
          <p:nvPr>
            <p:ph type="title"/>
          </p:nvPr>
        </p:nvSpPr>
        <p:spPr/>
        <p:txBody>
          <a:bodyPr/>
          <a:lstStyle/>
          <a:p>
            <a:r>
              <a:rPr lang="en-AU" dirty="0"/>
              <a:t>CaringLife</a:t>
            </a:r>
          </a:p>
        </p:txBody>
      </p:sp>
    </p:spTree>
    <p:extLst>
      <p:ext uri="{BB962C8B-B14F-4D97-AF65-F5344CB8AC3E}">
        <p14:creationId xmlns:p14="http://schemas.microsoft.com/office/powerpoint/2010/main" val="2379411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7CE6EE2-C4FE-48EF-A41E-2D21659826DA}"/>
              </a:ext>
            </a:extLst>
          </p:cNvPr>
          <p:cNvSpPr/>
          <p:nvPr/>
        </p:nvSpPr>
        <p:spPr>
          <a:xfrm>
            <a:off x="410147" y="1311286"/>
            <a:ext cx="5951833" cy="3213410"/>
          </a:xfrm>
          <a:prstGeom prst="rect">
            <a:avLst/>
          </a:prstGeom>
        </p:spPr>
        <p:txBody>
          <a:bodyPr wrap="square" lIns="68589" tIns="34295" rIns="68589" bIns="34295" anchor="t">
            <a:spAutoFit/>
          </a:bodyPr>
          <a:lstStyle/>
          <a:p>
            <a:pPr marL="257209" indent="-257209" algn="just">
              <a:spcAft>
                <a:spcPts val="750"/>
              </a:spcAft>
              <a:buFont typeface="Arial" panose="020B0604020202020204" pitchFamily="34" charset="0"/>
              <a:buChar char="•"/>
            </a:pPr>
            <a:r>
              <a:rPr lang="en-US" sz="1800" dirty="0">
                <a:solidFill>
                  <a:srgbClr val="222222"/>
                </a:solidFill>
                <a:latin typeface="+mj-lt"/>
                <a:ea typeface="Times New Roman" panose="02020603050405020304" pitchFamily="18" charset="0"/>
                <a:cs typeface="Arial" panose="020B0604020202020204" pitchFamily="34" charset="0"/>
              </a:rPr>
              <a:t>Therapeutic and identity benefits for children in care – the app allows children to form a continuous life narrative and sense of identity and belonging, which has a direct relationship with mental health outcomes.</a:t>
            </a:r>
          </a:p>
          <a:p>
            <a:pPr marL="257209" indent="-257209" algn="just">
              <a:buFont typeface="Arial" panose="020B0604020202020204" pitchFamily="34" charset="0"/>
              <a:buChar char="•"/>
            </a:pPr>
            <a:endParaRPr lang="en-US" sz="1800" dirty="0">
              <a:solidFill>
                <a:srgbClr val="222222"/>
              </a:solidFill>
              <a:latin typeface="+mj-lt"/>
              <a:ea typeface="Times New Roman" panose="02020603050405020304" pitchFamily="18" charset="0"/>
              <a:cs typeface="Arial" panose="020B0604020202020204" pitchFamily="34" charset="0"/>
            </a:endParaRPr>
          </a:p>
          <a:p>
            <a:pPr marL="257209" indent="-257209" algn="just">
              <a:buFont typeface="Arial" panose="020B0604020202020204" pitchFamily="34" charset="0"/>
              <a:buChar char="•"/>
            </a:pPr>
            <a:r>
              <a:rPr lang="en-US" sz="1800" dirty="0">
                <a:solidFill>
                  <a:srgbClr val="222222"/>
                </a:solidFill>
                <a:latin typeface="+mj-lt"/>
                <a:ea typeface="Times New Roman" panose="02020603050405020304" pitchFamily="18" charset="0"/>
                <a:cs typeface="Arial" panose="020B0604020202020204" pitchFamily="34" charset="0"/>
              </a:rPr>
              <a:t>Regulatory compliance under the </a:t>
            </a:r>
            <a:r>
              <a:rPr lang="en-US" sz="1800" i="1" dirty="0">
                <a:solidFill>
                  <a:srgbClr val="222222"/>
                </a:solidFill>
                <a:latin typeface="+mj-lt"/>
                <a:ea typeface="Times New Roman" panose="02020603050405020304" pitchFamily="18" charset="0"/>
                <a:cs typeface="Arial" panose="020B0604020202020204" pitchFamily="34" charset="0"/>
              </a:rPr>
              <a:t>Program Requirements for Home Based Care in Victoria (1.6.5)</a:t>
            </a:r>
          </a:p>
          <a:p>
            <a:pPr marL="257209" indent="-257209" algn="just">
              <a:buFont typeface="Arial" panose="020B0604020202020204" pitchFamily="34" charset="0"/>
              <a:buChar char="•"/>
            </a:pPr>
            <a:endParaRPr lang="en-US" sz="1800" i="1" dirty="0">
              <a:solidFill>
                <a:srgbClr val="222222"/>
              </a:solidFill>
              <a:latin typeface="+mj-lt"/>
              <a:ea typeface="Times New Roman" panose="02020603050405020304" pitchFamily="18" charset="0"/>
              <a:cs typeface="Arial" panose="020B0604020202020204" pitchFamily="34" charset="0"/>
            </a:endParaRPr>
          </a:p>
          <a:p>
            <a:pPr marL="257209" indent="-257209" algn="just">
              <a:spcAft>
                <a:spcPts val="750"/>
              </a:spcAft>
              <a:buFont typeface="Arial" panose="020B0604020202020204" pitchFamily="34" charset="0"/>
              <a:buChar char="•"/>
            </a:pPr>
            <a:r>
              <a:rPr lang="en-US" sz="1800" dirty="0">
                <a:solidFill>
                  <a:srgbClr val="222222"/>
                </a:solidFill>
                <a:latin typeface="+mj-lt"/>
                <a:ea typeface="Times New Roman" panose="02020603050405020304" pitchFamily="18" charset="0"/>
                <a:cs typeface="Arial"/>
              </a:rPr>
              <a:t>It </a:t>
            </a:r>
            <a:r>
              <a:rPr lang="en-US" sz="1800" dirty="0">
                <a:solidFill>
                  <a:srgbClr val="222222"/>
                </a:solidFill>
                <a:ea typeface="+mn-lt"/>
                <a:cs typeface="Arial"/>
              </a:rPr>
              <a:t>has</a:t>
            </a:r>
            <a:r>
              <a:rPr lang="en-US" sz="1800" dirty="0">
                <a:solidFill>
                  <a:srgbClr val="222222"/>
                </a:solidFill>
                <a:latin typeface="+mj-lt"/>
                <a:ea typeface="Times New Roman" panose="02020603050405020304" pitchFamily="18" charset="0"/>
                <a:cs typeface="Arial"/>
              </a:rPr>
              <a:t> been identified as a therapeutic resource by the Australian Childhood Foundation and Professor Richard Rose.</a:t>
            </a:r>
            <a:endParaRPr lang="en-GB" sz="1800" dirty="0">
              <a:solidFill>
                <a:srgbClr val="767676"/>
              </a:solidFill>
              <a:latin typeface="+mj-lt"/>
              <a:ea typeface="Times New Roman" panose="02020603050405020304" pitchFamily="18" charset="0"/>
              <a:cs typeface="Arial"/>
            </a:endParaRPr>
          </a:p>
        </p:txBody>
      </p:sp>
      <p:grpSp>
        <p:nvGrpSpPr>
          <p:cNvPr id="9" name="Group 8">
            <a:extLst>
              <a:ext uri="{FF2B5EF4-FFF2-40B4-BE49-F238E27FC236}">
                <a16:creationId xmlns:a16="http://schemas.microsoft.com/office/drawing/2014/main" xmlns="" id="{B9C1F9A4-5387-42AE-89BF-9BCABB8F4576}"/>
              </a:ext>
            </a:extLst>
          </p:cNvPr>
          <p:cNvGrpSpPr/>
          <p:nvPr/>
        </p:nvGrpSpPr>
        <p:grpSpPr>
          <a:xfrm>
            <a:off x="6768799" y="1180579"/>
            <a:ext cx="2376789" cy="3682659"/>
            <a:chOff x="8400256" y="1085850"/>
            <a:chExt cx="4062425" cy="5772150"/>
          </a:xfrm>
        </p:grpSpPr>
        <p:sp>
          <p:nvSpPr>
            <p:cNvPr id="10" name="Rectangle 9">
              <a:extLst>
                <a:ext uri="{FF2B5EF4-FFF2-40B4-BE49-F238E27FC236}">
                  <a16:creationId xmlns:a16="http://schemas.microsoft.com/office/drawing/2014/main" xmlns="" id="{C14E4F83-7F3B-496E-A12A-ED0103F447E5}"/>
                </a:ext>
              </a:extLst>
            </p:cNvPr>
            <p:cNvSpPr/>
            <p:nvPr/>
          </p:nvSpPr>
          <p:spPr>
            <a:xfrm>
              <a:off x="8940800" y="1769584"/>
              <a:ext cx="2286000" cy="40025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xmlns="" id="{8575F936-DDDE-4894-9213-325E9935450D}"/>
                </a:ext>
              </a:extLst>
            </p:cNvPr>
            <p:cNvPicPr>
              <a:picLocks noChangeAspect="1"/>
            </p:cNvPicPr>
            <p:nvPr/>
          </p:nvPicPr>
          <p:blipFill rotWithShape="1">
            <a:blip r:embed="rId3"/>
            <a:srcRect l="19656" t="9928" r="9770"/>
            <a:stretch/>
          </p:blipFill>
          <p:spPr>
            <a:xfrm>
              <a:off x="9001125" y="3862388"/>
              <a:ext cx="2157413" cy="1817209"/>
            </a:xfrm>
            <a:prstGeom prst="rect">
              <a:avLst/>
            </a:prstGeom>
          </p:spPr>
        </p:pic>
        <p:pic>
          <p:nvPicPr>
            <p:cNvPr id="4" name="Picture 3" descr="A hand holding a cellphone&#10;&#10;Description automatically generated">
              <a:extLst>
                <a:ext uri="{FF2B5EF4-FFF2-40B4-BE49-F238E27FC236}">
                  <a16:creationId xmlns:a16="http://schemas.microsoft.com/office/drawing/2014/main" xmlns="" id="{332B495B-E606-4FB9-BF39-816BA58E42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400256" y="1085850"/>
              <a:ext cx="4062425" cy="5772150"/>
            </a:xfrm>
            <a:prstGeom prst="rect">
              <a:avLst/>
            </a:prstGeom>
          </p:spPr>
        </p:pic>
        <p:pic>
          <p:nvPicPr>
            <p:cNvPr id="6" name="Picture 5">
              <a:extLst>
                <a:ext uri="{FF2B5EF4-FFF2-40B4-BE49-F238E27FC236}">
                  <a16:creationId xmlns:a16="http://schemas.microsoft.com/office/drawing/2014/main" xmlns="" id="{9B09FC3A-342E-4CED-BC6F-1F9E6242DBFF}"/>
                </a:ext>
              </a:extLst>
            </p:cNvPr>
            <p:cNvPicPr>
              <a:picLocks noChangeAspect="1"/>
            </p:cNvPicPr>
            <p:nvPr/>
          </p:nvPicPr>
          <p:blipFill rotWithShape="1">
            <a:blip r:embed="rId5"/>
            <a:srcRect l="20454" t="8970" r="15017"/>
            <a:stretch/>
          </p:blipFill>
          <p:spPr>
            <a:xfrm>
              <a:off x="9001125" y="1828800"/>
              <a:ext cx="2157413" cy="1999084"/>
            </a:xfrm>
            <a:prstGeom prst="rect">
              <a:avLst/>
            </a:prstGeom>
          </p:spPr>
        </p:pic>
      </p:grpSp>
      <p:sp>
        <p:nvSpPr>
          <p:cNvPr id="11" name="Title 10">
            <a:extLst>
              <a:ext uri="{FF2B5EF4-FFF2-40B4-BE49-F238E27FC236}">
                <a16:creationId xmlns:a16="http://schemas.microsoft.com/office/drawing/2014/main" xmlns="" id="{36A2F083-8399-4CF9-A97F-0F4A0B8766DF}"/>
              </a:ext>
            </a:extLst>
          </p:cNvPr>
          <p:cNvSpPr>
            <a:spLocks noGrp="1"/>
          </p:cNvSpPr>
          <p:nvPr>
            <p:ph type="title"/>
          </p:nvPr>
        </p:nvSpPr>
        <p:spPr>
          <a:xfrm>
            <a:off x="410146" y="162049"/>
            <a:ext cx="5833980" cy="695466"/>
          </a:xfrm>
        </p:spPr>
        <p:txBody>
          <a:bodyPr/>
          <a:lstStyle/>
          <a:p>
            <a:r>
              <a:rPr lang="en-AU"/>
              <a:t>A Modern-Day Memory Box</a:t>
            </a:r>
          </a:p>
        </p:txBody>
      </p:sp>
    </p:spTree>
    <p:extLst>
      <p:ext uri="{BB962C8B-B14F-4D97-AF65-F5344CB8AC3E}">
        <p14:creationId xmlns:p14="http://schemas.microsoft.com/office/powerpoint/2010/main" val="400210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FAEE1136-098B-4FA0-892C-1FD62AC78828}"/>
              </a:ext>
            </a:extLst>
          </p:cNvPr>
          <p:cNvSpPr/>
          <p:nvPr/>
        </p:nvSpPr>
        <p:spPr>
          <a:xfrm>
            <a:off x="742718" y="4359600"/>
            <a:ext cx="7660152" cy="623440"/>
          </a:xfrm>
          <a:prstGeom prst="rect">
            <a:avLst/>
          </a:prstGeom>
        </p:spPr>
        <p:txBody>
          <a:bodyPr wrap="square" lIns="68589" tIns="34295" rIns="68589" bIns="34295">
            <a:spAutoFit/>
          </a:bodyPr>
          <a:lstStyle/>
          <a:p>
            <a:pPr algn="ctr"/>
            <a:r>
              <a:rPr lang="en-US" sz="1800" b="1">
                <a:solidFill>
                  <a:srgbClr val="F58B11"/>
                </a:solidFill>
                <a:latin typeface="+mj-lt"/>
              </a:rPr>
              <a:t>Carers and children each have their own private account created on </a:t>
            </a:r>
            <a:r>
              <a:rPr lang="en-US" sz="1800" b="1" err="1">
                <a:solidFill>
                  <a:srgbClr val="F58B11"/>
                </a:solidFill>
                <a:latin typeface="+mj-lt"/>
              </a:rPr>
              <a:t>CaringLife</a:t>
            </a:r>
            <a:r>
              <a:rPr lang="en-US" sz="1800" b="1">
                <a:solidFill>
                  <a:srgbClr val="F58B11"/>
                </a:solidFill>
                <a:latin typeface="+mj-lt"/>
              </a:rPr>
              <a:t>, which are then connected when a child is staying with that carer.</a:t>
            </a:r>
          </a:p>
        </p:txBody>
      </p:sp>
      <p:sp>
        <p:nvSpPr>
          <p:cNvPr id="3" name="Title 2">
            <a:extLst>
              <a:ext uri="{FF2B5EF4-FFF2-40B4-BE49-F238E27FC236}">
                <a16:creationId xmlns:a16="http://schemas.microsoft.com/office/drawing/2014/main" xmlns="" id="{E9D2BBF5-7F3C-4090-BBDF-9FC926348B88}"/>
              </a:ext>
            </a:extLst>
          </p:cNvPr>
          <p:cNvSpPr>
            <a:spLocks noGrp="1"/>
          </p:cNvSpPr>
          <p:nvPr>
            <p:ph type="title"/>
          </p:nvPr>
        </p:nvSpPr>
        <p:spPr/>
        <p:txBody>
          <a:bodyPr/>
          <a:lstStyle/>
          <a:p>
            <a:r>
              <a:rPr lang="en-AU"/>
              <a:t>In Action</a:t>
            </a:r>
          </a:p>
        </p:txBody>
      </p:sp>
      <p:pic>
        <p:nvPicPr>
          <p:cNvPr id="6" name="Picture 5">
            <a:extLst>
              <a:ext uri="{FF2B5EF4-FFF2-40B4-BE49-F238E27FC236}">
                <a16:creationId xmlns:a16="http://schemas.microsoft.com/office/drawing/2014/main" xmlns="" id="{692E53AF-81FA-42AE-8A15-66FDB4A6C4AF}"/>
              </a:ext>
            </a:extLst>
          </p:cNvPr>
          <p:cNvPicPr>
            <a:picLocks noChangeAspect="1"/>
          </p:cNvPicPr>
          <p:nvPr/>
        </p:nvPicPr>
        <p:blipFill rotWithShape="1">
          <a:blip r:embed="rId3"/>
          <a:srcRect b="12442"/>
          <a:stretch/>
        </p:blipFill>
        <p:spPr>
          <a:xfrm>
            <a:off x="1315802" y="857515"/>
            <a:ext cx="6513984" cy="3410965"/>
          </a:xfrm>
          <a:prstGeom prst="rect">
            <a:avLst/>
          </a:prstGeom>
          <a:effectLst>
            <a:outerShdw blurRad="266700" dist="88900" dir="2700000" algn="tl" rotWithShape="0">
              <a:prstClr val="black">
                <a:alpha val="40000"/>
              </a:prstClr>
            </a:outerShdw>
          </a:effectLst>
        </p:spPr>
      </p:pic>
      <p:sp>
        <p:nvSpPr>
          <p:cNvPr id="8" name="Rectangle 7">
            <a:extLst>
              <a:ext uri="{FF2B5EF4-FFF2-40B4-BE49-F238E27FC236}">
                <a16:creationId xmlns:a16="http://schemas.microsoft.com/office/drawing/2014/main" xmlns="" id="{4B3B6F7A-7BAF-4E68-A288-B9AC8DE808CF}"/>
              </a:ext>
            </a:extLst>
          </p:cNvPr>
          <p:cNvSpPr/>
          <p:nvPr/>
        </p:nvSpPr>
        <p:spPr>
          <a:xfrm>
            <a:off x="1649289" y="1294943"/>
            <a:ext cx="678212" cy="152784"/>
          </a:xfrm>
          <a:prstGeom prst="rect">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589" tIns="34295" rIns="68589" bIns="34295" rtlCol="0" anchor="ctr"/>
          <a:lstStyle/>
          <a:p>
            <a:pPr algn="ctr"/>
            <a:endParaRPr lang="en-AU"/>
          </a:p>
        </p:txBody>
      </p:sp>
    </p:spTree>
    <p:extLst>
      <p:ext uri="{BB962C8B-B14F-4D97-AF65-F5344CB8AC3E}">
        <p14:creationId xmlns:p14="http://schemas.microsoft.com/office/powerpoint/2010/main" val="912378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B86538A-A8FB-4D88-BA1B-963BC2FADE44}"/>
              </a:ext>
            </a:extLst>
          </p:cNvPr>
          <p:cNvPicPr>
            <a:picLocks noChangeAspect="1"/>
          </p:cNvPicPr>
          <p:nvPr/>
        </p:nvPicPr>
        <p:blipFill rotWithShape="1">
          <a:blip r:embed="rId2"/>
          <a:srcRect t="28547"/>
          <a:stretch/>
        </p:blipFill>
        <p:spPr>
          <a:xfrm>
            <a:off x="448067" y="1588441"/>
            <a:ext cx="8334529" cy="3451479"/>
          </a:xfrm>
          <a:prstGeom prst="rect">
            <a:avLst/>
          </a:prstGeom>
        </p:spPr>
      </p:pic>
      <p:sp>
        <p:nvSpPr>
          <p:cNvPr id="3" name="Title 2">
            <a:extLst>
              <a:ext uri="{FF2B5EF4-FFF2-40B4-BE49-F238E27FC236}">
                <a16:creationId xmlns:a16="http://schemas.microsoft.com/office/drawing/2014/main" xmlns="" id="{9E340BAD-888D-41B7-A2DB-14EEEDD4C53B}"/>
              </a:ext>
            </a:extLst>
          </p:cNvPr>
          <p:cNvSpPr>
            <a:spLocks noGrp="1"/>
          </p:cNvSpPr>
          <p:nvPr>
            <p:ph type="title"/>
          </p:nvPr>
        </p:nvSpPr>
        <p:spPr/>
        <p:txBody>
          <a:bodyPr/>
          <a:lstStyle/>
          <a:p>
            <a:r>
              <a:rPr lang="en-AU" dirty="0">
                <a:solidFill>
                  <a:schemeClr val="accent1"/>
                </a:solidFill>
              </a:rPr>
              <a:t>The Specifics</a:t>
            </a:r>
          </a:p>
        </p:txBody>
      </p:sp>
      <p:sp>
        <p:nvSpPr>
          <p:cNvPr id="4" name="Rectangle 3">
            <a:extLst>
              <a:ext uri="{FF2B5EF4-FFF2-40B4-BE49-F238E27FC236}">
                <a16:creationId xmlns:a16="http://schemas.microsoft.com/office/drawing/2014/main" xmlns="" id="{C7753D92-56A5-4E58-8798-A2F82A8F3002}"/>
              </a:ext>
            </a:extLst>
          </p:cNvPr>
          <p:cNvSpPr/>
          <p:nvPr/>
        </p:nvSpPr>
        <p:spPr>
          <a:xfrm>
            <a:off x="639188" y="934349"/>
            <a:ext cx="1290955" cy="577259"/>
          </a:xfrm>
          <a:prstGeom prst="rect">
            <a:avLst/>
          </a:prstGeom>
        </p:spPr>
        <p:txBody>
          <a:bodyPr wrap="square" lIns="68589" tIns="34295" rIns="68589" bIns="34295">
            <a:spAutoFit/>
          </a:bodyPr>
          <a:lstStyle/>
          <a:p>
            <a:r>
              <a:rPr lang="en-AU" sz="3300" i="1" dirty="0">
                <a:solidFill>
                  <a:schemeClr val="accent1"/>
                </a:solidFill>
              </a:rPr>
              <a:t>Carers</a:t>
            </a:r>
            <a:endParaRPr lang="en-GB" sz="3300" i="1" dirty="0">
              <a:solidFill>
                <a:schemeClr val="accent1"/>
              </a:solidFill>
            </a:endParaRPr>
          </a:p>
        </p:txBody>
      </p:sp>
      <p:sp>
        <p:nvSpPr>
          <p:cNvPr id="5" name="Rectangle 4">
            <a:extLst>
              <a:ext uri="{FF2B5EF4-FFF2-40B4-BE49-F238E27FC236}">
                <a16:creationId xmlns:a16="http://schemas.microsoft.com/office/drawing/2014/main" xmlns="" id="{5CF6476A-B232-4ABC-A0F1-C16A7A2C4935}"/>
              </a:ext>
            </a:extLst>
          </p:cNvPr>
          <p:cNvSpPr/>
          <p:nvPr/>
        </p:nvSpPr>
        <p:spPr>
          <a:xfrm>
            <a:off x="4620649" y="918396"/>
            <a:ext cx="1290955" cy="577259"/>
          </a:xfrm>
          <a:prstGeom prst="rect">
            <a:avLst/>
          </a:prstGeom>
        </p:spPr>
        <p:txBody>
          <a:bodyPr wrap="square" lIns="68589" tIns="34295" rIns="68589" bIns="34295">
            <a:spAutoFit/>
          </a:bodyPr>
          <a:lstStyle/>
          <a:p>
            <a:r>
              <a:rPr lang="en-AU" sz="3300" i="1" dirty="0">
                <a:solidFill>
                  <a:schemeClr val="accent1"/>
                </a:solidFill>
              </a:rPr>
              <a:t>Child</a:t>
            </a:r>
            <a:endParaRPr lang="en-GB" sz="3300" i="1" dirty="0">
              <a:solidFill>
                <a:schemeClr val="accent1"/>
              </a:solidFill>
            </a:endParaRPr>
          </a:p>
        </p:txBody>
      </p:sp>
    </p:spTree>
    <p:extLst>
      <p:ext uri="{BB962C8B-B14F-4D97-AF65-F5344CB8AC3E}">
        <p14:creationId xmlns:p14="http://schemas.microsoft.com/office/powerpoint/2010/main" val="3096441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EC7C975-1DC2-4EED-916F-85A00B4A26A7}"/>
              </a:ext>
            </a:extLst>
          </p:cNvPr>
          <p:cNvPicPr>
            <a:picLocks noChangeAspect="1"/>
          </p:cNvPicPr>
          <p:nvPr/>
        </p:nvPicPr>
        <p:blipFill rotWithShape="1">
          <a:blip r:embed="rId3"/>
          <a:srcRect l="-593" t="18438" r="25741" b="52709"/>
          <a:stretch/>
        </p:blipFill>
        <p:spPr>
          <a:xfrm>
            <a:off x="64177" y="1009008"/>
            <a:ext cx="8864613" cy="2058228"/>
          </a:xfrm>
          <a:prstGeom prst="rect">
            <a:avLst/>
          </a:prstGeom>
        </p:spPr>
      </p:pic>
      <p:sp>
        <p:nvSpPr>
          <p:cNvPr id="3" name="Title 2">
            <a:extLst>
              <a:ext uri="{FF2B5EF4-FFF2-40B4-BE49-F238E27FC236}">
                <a16:creationId xmlns:a16="http://schemas.microsoft.com/office/drawing/2014/main" xmlns="" id="{3B7FAEB8-2873-4BCC-B2E6-72933BF33993}"/>
              </a:ext>
            </a:extLst>
          </p:cNvPr>
          <p:cNvSpPr>
            <a:spLocks noGrp="1"/>
          </p:cNvSpPr>
          <p:nvPr>
            <p:ph type="title"/>
          </p:nvPr>
        </p:nvSpPr>
        <p:spPr/>
        <p:txBody>
          <a:bodyPr/>
          <a:lstStyle/>
          <a:p>
            <a:r>
              <a:rPr lang="en-AU"/>
              <a:t>Pilot Program</a:t>
            </a:r>
          </a:p>
        </p:txBody>
      </p:sp>
      <p:pic>
        <p:nvPicPr>
          <p:cNvPr id="4" name="Picture 3" descr="A picture containing drawing&#10;&#10;Description automatically generated">
            <a:extLst>
              <a:ext uri="{FF2B5EF4-FFF2-40B4-BE49-F238E27FC236}">
                <a16:creationId xmlns:a16="http://schemas.microsoft.com/office/drawing/2014/main" xmlns="" id="{CF1FD331-56EB-498C-9AAF-22DB88CF64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739" y="3942089"/>
            <a:ext cx="2219625" cy="748537"/>
          </a:xfrm>
          <a:prstGeom prst="rect">
            <a:avLst/>
          </a:prstGeom>
        </p:spPr>
      </p:pic>
      <p:pic>
        <p:nvPicPr>
          <p:cNvPr id="5" name="Picture 4">
            <a:extLst>
              <a:ext uri="{FF2B5EF4-FFF2-40B4-BE49-F238E27FC236}">
                <a16:creationId xmlns:a16="http://schemas.microsoft.com/office/drawing/2014/main" xmlns="" id="{6B32CC17-706B-4B47-AE3C-322D6F350D28}"/>
              </a:ext>
            </a:extLst>
          </p:cNvPr>
          <p:cNvPicPr>
            <a:picLocks noChangeAspect="1"/>
          </p:cNvPicPr>
          <p:nvPr/>
        </p:nvPicPr>
        <p:blipFill rotWithShape="1">
          <a:blip r:embed="rId3"/>
          <a:srcRect l="44641" t="55480" r="29111" b="2337"/>
          <a:stretch/>
        </p:blipFill>
        <p:spPr>
          <a:xfrm>
            <a:off x="3982585" y="3522752"/>
            <a:ext cx="1442430" cy="1398983"/>
          </a:xfrm>
          <a:prstGeom prst="rect">
            <a:avLst/>
          </a:prstGeom>
        </p:spPr>
      </p:pic>
      <p:pic>
        <p:nvPicPr>
          <p:cNvPr id="3074" name="Picture 2" descr="Image result for bcyf">
            <a:extLst>
              <a:ext uri="{FF2B5EF4-FFF2-40B4-BE49-F238E27FC236}">
                <a16:creationId xmlns:a16="http://schemas.microsoft.com/office/drawing/2014/main" xmlns="" id="{ECCA66A9-2D8D-4D22-A956-11C5E4B094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2169" y="4001971"/>
            <a:ext cx="1882737" cy="63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051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F156269C-E4F6-4ADF-9D72-8F9BCE5F530D}"/>
              </a:ext>
            </a:extLst>
          </p:cNvPr>
          <p:cNvSpPr/>
          <p:nvPr/>
        </p:nvSpPr>
        <p:spPr>
          <a:xfrm>
            <a:off x="509433" y="2541872"/>
            <a:ext cx="6920377" cy="392536"/>
          </a:xfrm>
          <a:prstGeom prst="rect">
            <a:avLst/>
          </a:prstGeom>
        </p:spPr>
        <p:txBody>
          <a:bodyPr wrap="square" lIns="68589" tIns="34295" rIns="68589" bIns="34295">
            <a:spAutoFit/>
          </a:bodyPr>
          <a:lstStyle/>
          <a:p>
            <a:r>
              <a:rPr lang="en-US" sz="1500" b="1" dirty="0">
                <a:latin typeface="Arial" panose="020B0604020202020204" pitchFamily="34" charset="0"/>
              </a:rPr>
              <a:t>Carers upload content, on average, </a:t>
            </a:r>
            <a:r>
              <a:rPr lang="en-US" sz="2100" b="1" dirty="0">
                <a:solidFill>
                  <a:srgbClr val="9F297A"/>
                </a:solidFill>
                <a:latin typeface="Arial" panose="020B0604020202020204" pitchFamily="34" charset="0"/>
              </a:rPr>
              <a:t>twice a week</a:t>
            </a:r>
            <a:endParaRPr lang="en-US" sz="1500" b="1" dirty="0">
              <a:solidFill>
                <a:srgbClr val="9F297A"/>
              </a:solidFill>
              <a:latin typeface="Arial" panose="020B0604020202020204" pitchFamily="34" charset="0"/>
            </a:endParaRPr>
          </a:p>
        </p:txBody>
      </p:sp>
      <p:sp>
        <p:nvSpPr>
          <p:cNvPr id="4" name="Title 3">
            <a:extLst>
              <a:ext uri="{FF2B5EF4-FFF2-40B4-BE49-F238E27FC236}">
                <a16:creationId xmlns:a16="http://schemas.microsoft.com/office/drawing/2014/main" xmlns="" id="{3D8EC444-80F0-410B-8018-B8116DA95575}"/>
              </a:ext>
            </a:extLst>
          </p:cNvPr>
          <p:cNvSpPr>
            <a:spLocks noGrp="1"/>
          </p:cNvSpPr>
          <p:nvPr>
            <p:ph type="title"/>
          </p:nvPr>
        </p:nvSpPr>
        <p:spPr>
          <a:xfrm>
            <a:off x="410146" y="162049"/>
            <a:ext cx="4834277" cy="695466"/>
          </a:xfrm>
        </p:spPr>
        <p:txBody>
          <a:bodyPr/>
          <a:lstStyle/>
          <a:p>
            <a:r>
              <a:rPr lang="en-AU"/>
              <a:t>Pilot Program Statistics</a:t>
            </a:r>
          </a:p>
        </p:txBody>
      </p:sp>
      <p:grpSp>
        <p:nvGrpSpPr>
          <p:cNvPr id="8" name="Group 7">
            <a:extLst>
              <a:ext uri="{FF2B5EF4-FFF2-40B4-BE49-F238E27FC236}">
                <a16:creationId xmlns:a16="http://schemas.microsoft.com/office/drawing/2014/main" xmlns="" id="{D33C3D62-1598-4DD2-9F52-8BC696B115D1}"/>
              </a:ext>
            </a:extLst>
          </p:cNvPr>
          <p:cNvGrpSpPr/>
          <p:nvPr/>
        </p:nvGrpSpPr>
        <p:grpSpPr>
          <a:xfrm>
            <a:off x="457115" y="1233503"/>
            <a:ext cx="3626496" cy="1075964"/>
            <a:chOff x="546765" y="-1642698"/>
            <a:chExt cx="4082397" cy="1240762"/>
          </a:xfrm>
        </p:grpSpPr>
        <p:sp>
          <p:nvSpPr>
            <p:cNvPr id="6" name="Rectangle 5">
              <a:extLst>
                <a:ext uri="{FF2B5EF4-FFF2-40B4-BE49-F238E27FC236}">
                  <a16:creationId xmlns:a16="http://schemas.microsoft.com/office/drawing/2014/main" xmlns="" id="{B1A48600-7636-4396-B1CB-A494944BF88E}"/>
                </a:ext>
              </a:extLst>
            </p:cNvPr>
            <p:cNvSpPr/>
            <p:nvPr/>
          </p:nvSpPr>
          <p:spPr>
            <a:xfrm>
              <a:off x="546765" y="-1111769"/>
              <a:ext cx="4082397" cy="709833"/>
            </a:xfrm>
            <a:prstGeom prst="rect">
              <a:avLst/>
            </a:prstGeom>
          </p:spPr>
          <p:txBody>
            <a:bodyPr wrap="square">
              <a:spAutoFit/>
            </a:bodyPr>
            <a:lstStyle/>
            <a:p>
              <a:r>
                <a:rPr lang="en-US" sz="1700" dirty="0">
                  <a:latin typeface="Arial" panose="020B0604020202020204" pitchFamily="34" charset="0"/>
                </a:rPr>
                <a:t>photos, videos and other content have been uploaded</a:t>
              </a:r>
            </a:p>
          </p:txBody>
        </p:sp>
        <p:sp>
          <p:nvSpPr>
            <p:cNvPr id="7" name="Rectangle 6">
              <a:extLst>
                <a:ext uri="{FF2B5EF4-FFF2-40B4-BE49-F238E27FC236}">
                  <a16:creationId xmlns:a16="http://schemas.microsoft.com/office/drawing/2014/main" xmlns="" id="{3701B5F2-7D58-4978-AED7-C2C9610B6860}"/>
                </a:ext>
              </a:extLst>
            </p:cNvPr>
            <p:cNvSpPr/>
            <p:nvPr/>
          </p:nvSpPr>
          <p:spPr>
            <a:xfrm>
              <a:off x="1142087" y="-1642698"/>
              <a:ext cx="3253915" cy="621104"/>
            </a:xfrm>
            <a:prstGeom prst="rect">
              <a:avLst/>
            </a:prstGeom>
          </p:spPr>
          <p:txBody>
            <a:bodyPr wrap="none">
              <a:spAutoFit/>
            </a:bodyPr>
            <a:lstStyle/>
            <a:p>
              <a:r>
                <a:rPr lang="en-US" sz="2900" b="1" i="1" dirty="0">
                  <a:solidFill>
                    <a:srgbClr val="170B3C"/>
                  </a:solidFill>
                  <a:latin typeface="Arial" panose="020B0604020202020204" pitchFamily="34" charset="0"/>
                  <a:cs typeface="Arial" panose="020B0604020202020204" pitchFamily="34" charset="0"/>
                </a:rPr>
                <a:t>More than 6500</a:t>
              </a:r>
              <a:endParaRPr lang="en-AU" sz="2900" b="1" i="1" dirty="0">
                <a:solidFill>
                  <a:srgbClr val="170B3C"/>
                </a:solidFill>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xmlns="" id="{135C51F9-9BDA-4C75-9365-D45DAC61C0D1}"/>
              </a:ext>
            </a:extLst>
          </p:cNvPr>
          <p:cNvGrpSpPr/>
          <p:nvPr/>
        </p:nvGrpSpPr>
        <p:grpSpPr>
          <a:xfrm>
            <a:off x="5843458" y="1110383"/>
            <a:ext cx="3355302" cy="1197724"/>
            <a:chOff x="3778321" y="3931710"/>
            <a:chExt cx="4492102" cy="1596472"/>
          </a:xfrm>
        </p:grpSpPr>
        <p:sp>
          <p:nvSpPr>
            <p:cNvPr id="9" name="Rectangle 8">
              <a:extLst>
                <a:ext uri="{FF2B5EF4-FFF2-40B4-BE49-F238E27FC236}">
                  <a16:creationId xmlns:a16="http://schemas.microsoft.com/office/drawing/2014/main" xmlns="" id="{7C9716AE-0D5E-402F-825F-3108FEFCC4C1}"/>
                </a:ext>
              </a:extLst>
            </p:cNvPr>
            <p:cNvSpPr/>
            <p:nvPr/>
          </p:nvSpPr>
          <p:spPr>
            <a:xfrm>
              <a:off x="3778321" y="4222208"/>
              <a:ext cx="4361781" cy="492291"/>
            </a:xfrm>
            <a:prstGeom prst="rect">
              <a:avLst/>
            </a:prstGeom>
          </p:spPr>
          <p:txBody>
            <a:bodyPr wrap="square">
              <a:spAutoFit/>
            </a:bodyPr>
            <a:lstStyle/>
            <a:p>
              <a:r>
                <a:rPr lang="en-US" sz="1800" b="1" dirty="0">
                  <a:solidFill>
                    <a:srgbClr val="FBBB6D"/>
                  </a:solidFill>
                  <a:latin typeface="Arial" panose="020B0604020202020204" pitchFamily="34" charset="0"/>
                </a:rPr>
                <a:t>uploaded on average,</a:t>
              </a:r>
            </a:p>
          </p:txBody>
        </p:sp>
        <p:sp>
          <p:nvSpPr>
            <p:cNvPr id="10" name="Rectangle 9">
              <a:extLst>
                <a:ext uri="{FF2B5EF4-FFF2-40B4-BE49-F238E27FC236}">
                  <a16:creationId xmlns:a16="http://schemas.microsoft.com/office/drawing/2014/main" xmlns="" id="{21CE6470-09C2-4822-911C-3D8FBF10288C}"/>
                </a:ext>
              </a:extLst>
            </p:cNvPr>
            <p:cNvSpPr/>
            <p:nvPr/>
          </p:nvSpPr>
          <p:spPr>
            <a:xfrm>
              <a:off x="3778321" y="4551668"/>
              <a:ext cx="4492102" cy="594851"/>
            </a:xfrm>
            <a:prstGeom prst="rect">
              <a:avLst/>
            </a:prstGeom>
          </p:spPr>
          <p:txBody>
            <a:bodyPr wrap="square">
              <a:spAutoFit/>
            </a:bodyPr>
            <a:lstStyle/>
            <a:p>
              <a:r>
                <a:rPr lang="en-US" sz="2300" b="1" i="1" dirty="0">
                  <a:solidFill>
                    <a:srgbClr val="F58B11"/>
                  </a:solidFill>
                  <a:latin typeface="Arial" panose="020B0604020202020204" pitchFamily="34" charset="0"/>
                </a:rPr>
                <a:t>58 </a:t>
              </a:r>
              <a:r>
                <a:rPr lang="en-US" sz="2300" b="1" dirty="0">
                  <a:solidFill>
                    <a:srgbClr val="F58B11"/>
                  </a:solidFill>
                  <a:latin typeface="Arial" panose="020B0604020202020204" pitchFamily="34" charset="0"/>
                </a:rPr>
                <a:t>unique pieces</a:t>
              </a:r>
            </a:p>
          </p:txBody>
        </p:sp>
        <p:sp>
          <p:nvSpPr>
            <p:cNvPr id="11" name="Rectangle 10">
              <a:extLst>
                <a:ext uri="{FF2B5EF4-FFF2-40B4-BE49-F238E27FC236}">
                  <a16:creationId xmlns:a16="http://schemas.microsoft.com/office/drawing/2014/main" xmlns="" id="{D9510859-C846-45D4-9522-C029DEC7AA6D}"/>
                </a:ext>
              </a:extLst>
            </p:cNvPr>
            <p:cNvSpPr/>
            <p:nvPr/>
          </p:nvSpPr>
          <p:spPr>
            <a:xfrm>
              <a:off x="3778321" y="3931710"/>
              <a:ext cx="3967179" cy="492291"/>
            </a:xfrm>
            <a:prstGeom prst="rect">
              <a:avLst/>
            </a:prstGeom>
          </p:spPr>
          <p:txBody>
            <a:bodyPr wrap="square">
              <a:spAutoFit/>
            </a:bodyPr>
            <a:lstStyle/>
            <a:p>
              <a:r>
                <a:rPr lang="en-US" sz="1800" b="1" dirty="0">
                  <a:solidFill>
                    <a:srgbClr val="FBBB6D"/>
                  </a:solidFill>
                  <a:latin typeface="Arial" panose="020B0604020202020204" pitchFamily="34" charset="0"/>
                </a:rPr>
                <a:t>Each carer family has</a:t>
              </a:r>
            </a:p>
          </p:txBody>
        </p:sp>
        <p:sp>
          <p:nvSpPr>
            <p:cNvPr id="12" name="Rectangle 11">
              <a:extLst>
                <a:ext uri="{FF2B5EF4-FFF2-40B4-BE49-F238E27FC236}">
                  <a16:creationId xmlns:a16="http://schemas.microsoft.com/office/drawing/2014/main" xmlns="" id="{8529E104-6AF8-4715-8FE3-9A167A720DDC}"/>
                </a:ext>
              </a:extLst>
            </p:cNvPr>
            <p:cNvSpPr/>
            <p:nvPr/>
          </p:nvSpPr>
          <p:spPr>
            <a:xfrm>
              <a:off x="3778321" y="4933331"/>
              <a:ext cx="4031872" cy="594851"/>
            </a:xfrm>
            <a:prstGeom prst="rect">
              <a:avLst/>
            </a:prstGeom>
          </p:spPr>
          <p:txBody>
            <a:bodyPr wrap="square">
              <a:spAutoFit/>
            </a:bodyPr>
            <a:lstStyle/>
            <a:p>
              <a:r>
                <a:rPr lang="en-US" sz="2300" b="1" dirty="0">
                  <a:solidFill>
                    <a:srgbClr val="F58B11"/>
                  </a:solidFill>
                  <a:latin typeface="Arial" panose="020B0604020202020204" pitchFamily="34" charset="0"/>
                </a:rPr>
                <a:t>of content</a:t>
              </a:r>
            </a:p>
          </p:txBody>
        </p:sp>
      </p:grpSp>
      <p:grpSp>
        <p:nvGrpSpPr>
          <p:cNvPr id="21" name="Group 20">
            <a:extLst>
              <a:ext uri="{FF2B5EF4-FFF2-40B4-BE49-F238E27FC236}">
                <a16:creationId xmlns:a16="http://schemas.microsoft.com/office/drawing/2014/main" xmlns="" id="{B89B7284-4E18-4D98-ABF3-0EA7B237FCE3}"/>
              </a:ext>
            </a:extLst>
          </p:cNvPr>
          <p:cNvGrpSpPr/>
          <p:nvPr/>
        </p:nvGrpSpPr>
        <p:grpSpPr>
          <a:xfrm>
            <a:off x="1181856" y="3118091"/>
            <a:ext cx="2344434" cy="820935"/>
            <a:chOff x="1540094" y="3254948"/>
            <a:chExt cx="3125369" cy="1094242"/>
          </a:xfrm>
        </p:grpSpPr>
        <p:sp>
          <p:nvSpPr>
            <p:cNvPr id="14" name="Rectangle 13">
              <a:extLst>
                <a:ext uri="{FF2B5EF4-FFF2-40B4-BE49-F238E27FC236}">
                  <a16:creationId xmlns:a16="http://schemas.microsoft.com/office/drawing/2014/main" xmlns="" id="{71DA6073-E189-4E83-A660-FF19AAF2A575}"/>
                </a:ext>
              </a:extLst>
            </p:cNvPr>
            <p:cNvSpPr/>
            <p:nvPr/>
          </p:nvSpPr>
          <p:spPr>
            <a:xfrm>
              <a:off x="1540094" y="3254948"/>
              <a:ext cx="1545454" cy="902531"/>
            </a:xfrm>
            <a:prstGeom prst="rect">
              <a:avLst/>
            </a:prstGeom>
          </p:spPr>
          <p:txBody>
            <a:bodyPr wrap="none">
              <a:spAutoFit/>
            </a:bodyPr>
            <a:lstStyle/>
            <a:p>
              <a:r>
                <a:rPr lang="en-US" sz="3800" b="1" i="1" dirty="0">
                  <a:solidFill>
                    <a:srgbClr val="60B5BE"/>
                  </a:solidFill>
                  <a:latin typeface="Arial" panose="020B0604020202020204" pitchFamily="34" charset="0"/>
                  <a:cs typeface="Arial" panose="020B0604020202020204" pitchFamily="34" charset="0"/>
                </a:rPr>
                <a:t>59%</a:t>
              </a:r>
              <a:endParaRPr lang="en-AU" sz="3800" b="1" i="1" dirty="0">
                <a:solidFill>
                  <a:srgbClr val="60B5BE"/>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xmlns="" id="{87930241-A2B5-43E4-9026-4C741EE0E941}"/>
                </a:ext>
              </a:extLst>
            </p:cNvPr>
            <p:cNvSpPr/>
            <p:nvPr/>
          </p:nvSpPr>
          <p:spPr>
            <a:xfrm>
              <a:off x="1586903" y="3918437"/>
              <a:ext cx="3078560" cy="430753"/>
            </a:xfrm>
            <a:prstGeom prst="rect">
              <a:avLst/>
            </a:prstGeom>
          </p:spPr>
          <p:txBody>
            <a:bodyPr wrap="square">
              <a:spAutoFit/>
            </a:bodyPr>
            <a:lstStyle/>
            <a:p>
              <a:r>
                <a:rPr lang="en-US" sz="1500" dirty="0">
                  <a:latin typeface="Arial" panose="020B0604020202020204" pitchFamily="34" charset="0"/>
                </a:rPr>
                <a:t>are photos</a:t>
              </a:r>
            </a:p>
          </p:txBody>
        </p:sp>
      </p:grpSp>
      <p:grpSp>
        <p:nvGrpSpPr>
          <p:cNvPr id="20" name="Group 19">
            <a:extLst>
              <a:ext uri="{FF2B5EF4-FFF2-40B4-BE49-F238E27FC236}">
                <a16:creationId xmlns:a16="http://schemas.microsoft.com/office/drawing/2014/main" xmlns="" id="{0D5E0C5D-846F-4455-97CE-63A6EDF23251}"/>
              </a:ext>
            </a:extLst>
          </p:cNvPr>
          <p:cNvGrpSpPr/>
          <p:nvPr/>
        </p:nvGrpSpPr>
        <p:grpSpPr>
          <a:xfrm>
            <a:off x="4518808" y="3138210"/>
            <a:ext cx="1159292" cy="1058062"/>
            <a:chOff x="756153" y="3902623"/>
            <a:chExt cx="1545454" cy="1410314"/>
          </a:xfrm>
        </p:grpSpPr>
        <p:sp>
          <p:nvSpPr>
            <p:cNvPr id="16" name="Rectangle 15">
              <a:extLst>
                <a:ext uri="{FF2B5EF4-FFF2-40B4-BE49-F238E27FC236}">
                  <a16:creationId xmlns:a16="http://schemas.microsoft.com/office/drawing/2014/main" xmlns="" id="{6C7E3DB2-8E39-49E3-A723-B0ACD154A3BD}"/>
                </a:ext>
              </a:extLst>
            </p:cNvPr>
            <p:cNvSpPr/>
            <p:nvPr/>
          </p:nvSpPr>
          <p:spPr>
            <a:xfrm>
              <a:off x="786134" y="4574501"/>
              <a:ext cx="1394461" cy="738436"/>
            </a:xfrm>
            <a:prstGeom prst="rect">
              <a:avLst/>
            </a:prstGeom>
          </p:spPr>
          <p:txBody>
            <a:bodyPr wrap="square">
              <a:spAutoFit/>
            </a:bodyPr>
            <a:lstStyle/>
            <a:p>
              <a:r>
                <a:rPr lang="en-US" sz="1500" dirty="0">
                  <a:latin typeface="Arial" panose="020B0604020202020204" pitchFamily="34" charset="0"/>
                </a:rPr>
                <a:t>are videos</a:t>
              </a:r>
            </a:p>
          </p:txBody>
        </p:sp>
        <p:sp>
          <p:nvSpPr>
            <p:cNvPr id="18" name="Rectangle 17">
              <a:extLst>
                <a:ext uri="{FF2B5EF4-FFF2-40B4-BE49-F238E27FC236}">
                  <a16:creationId xmlns:a16="http://schemas.microsoft.com/office/drawing/2014/main" xmlns="" id="{0BC615CC-680D-489A-B77C-5E50E4C76E06}"/>
                </a:ext>
              </a:extLst>
            </p:cNvPr>
            <p:cNvSpPr/>
            <p:nvPr/>
          </p:nvSpPr>
          <p:spPr>
            <a:xfrm>
              <a:off x="756153" y="3902623"/>
              <a:ext cx="1545454" cy="902532"/>
            </a:xfrm>
            <a:prstGeom prst="rect">
              <a:avLst/>
            </a:prstGeom>
          </p:spPr>
          <p:txBody>
            <a:bodyPr wrap="none">
              <a:spAutoFit/>
            </a:bodyPr>
            <a:lstStyle/>
            <a:p>
              <a:r>
                <a:rPr lang="en-US" sz="3800" b="1" i="1" dirty="0">
                  <a:solidFill>
                    <a:srgbClr val="60B5BE"/>
                  </a:solidFill>
                  <a:latin typeface="Arial" panose="020B0604020202020204" pitchFamily="34" charset="0"/>
                  <a:cs typeface="Arial" panose="020B0604020202020204" pitchFamily="34" charset="0"/>
                </a:rPr>
                <a:t>32%</a:t>
              </a:r>
              <a:endParaRPr lang="en-AU" sz="3800" b="1" i="1" dirty="0">
                <a:solidFill>
                  <a:srgbClr val="60B5BE"/>
                </a:solidFill>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xmlns="" id="{A2DB2D9A-DA19-4E85-A532-5A415BC74F3F}"/>
              </a:ext>
            </a:extLst>
          </p:cNvPr>
          <p:cNvGrpSpPr/>
          <p:nvPr/>
        </p:nvGrpSpPr>
        <p:grpSpPr>
          <a:xfrm>
            <a:off x="7145553" y="3066743"/>
            <a:ext cx="1537602" cy="1261884"/>
            <a:chOff x="2082639" y="4842718"/>
            <a:chExt cx="2049780" cy="1681993"/>
          </a:xfrm>
        </p:grpSpPr>
        <p:sp>
          <p:nvSpPr>
            <p:cNvPr id="17" name="Rectangle 16">
              <a:extLst>
                <a:ext uri="{FF2B5EF4-FFF2-40B4-BE49-F238E27FC236}">
                  <a16:creationId xmlns:a16="http://schemas.microsoft.com/office/drawing/2014/main" xmlns="" id="{011A5C16-8C76-4CAD-A378-46AD8EF9D25E}"/>
                </a:ext>
              </a:extLst>
            </p:cNvPr>
            <p:cNvSpPr/>
            <p:nvPr/>
          </p:nvSpPr>
          <p:spPr>
            <a:xfrm>
              <a:off x="2082639" y="5561528"/>
              <a:ext cx="2049780" cy="430754"/>
            </a:xfrm>
            <a:prstGeom prst="rect">
              <a:avLst/>
            </a:prstGeom>
          </p:spPr>
          <p:txBody>
            <a:bodyPr wrap="square">
              <a:spAutoFit/>
            </a:bodyPr>
            <a:lstStyle/>
            <a:p>
              <a:r>
                <a:rPr lang="en-US" sz="1500" dirty="0">
                  <a:latin typeface="Arial" panose="020B0604020202020204" pitchFamily="34" charset="0"/>
                </a:rPr>
                <a:t>are documents </a:t>
              </a:r>
            </a:p>
          </p:txBody>
        </p:sp>
        <p:sp>
          <p:nvSpPr>
            <p:cNvPr id="19" name="Rectangle 18">
              <a:extLst>
                <a:ext uri="{FF2B5EF4-FFF2-40B4-BE49-F238E27FC236}">
                  <a16:creationId xmlns:a16="http://schemas.microsoft.com/office/drawing/2014/main" xmlns="" id="{B9484730-2564-4DA4-AF04-72FE79FEC849}"/>
                </a:ext>
              </a:extLst>
            </p:cNvPr>
            <p:cNvSpPr/>
            <p:nvPr/>
          </p:nvSpPr>
          <p:spPr>
            <a:xfrm>
              <a:off x="2806387" y="4842718"/>
              <a:ext cx="1116863" cy="1681993"/>
            </a:xfrm>
            <a:prstGeom prst="rect">
              <a:avLst/>
            </a:prstGeom>
          </p:spPr>
          <p:txBody>
            <a:bodyPr wrap="square">
              <a:spAutoFit/>
            </a:bodyPr>
            <a:lstStyle/>
            <a:p>
              <a:r>
                <a:rPr lang="en-US" sz="3800" b="1" i="1" dirty="0">
                  <a:solidFill>
                    <a:srgbClr val="60B5BE"/>
                  </a:solidFill>
                  <a:latin typeface="Arial" panose="020B0604020202020204" pitchFamily="34" charset="0"/>
                  <a:cs typeface="Arial" panose="020B0604020202020204" pitchFamily="34" charset="0"/>
                </a:rPr>
                <a:t>9%</a:t>
              </a:r>
              <a:endParaRPr lang="en-AU" sz="3800" b="1" i="1" dirty="0">
                <a:solidFill>
                  <a:srgbClr val="60B5BE"/>
                </a:solidFill>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xmlns="" id="{35C380FA-32AD-4117-8A0A-768ACA2218EF}"/>
              </a:ext>
            </a:extLst>
          </p:cNvPr>
          <p:cNvGrpSpPr/>
          <p:nvPr/>
        </p:nvGrpSpPr>
        <p:grpSpPr>
          <a:xfrm>
            <a:off x="846679" y="4291304"/>
            <a:ext cx="7584558" cy="759810"/>
            <a:chOff x="609382" y="5213542"/>
            <a:chExt cx="10110988" cy="1012768"/>
          </a:xfrm>
        </p:grpSpPr>
        <p:sp>
          <p:nvSpPr>
            <p:cNvPr id="5" name="Rectangle 4">
              <a:extLst>
                <a:ext uri="{FF2B5EF4-FFF2-40B4-BE49-F238E27FC236}">
                  <a16:creationId xmlns:a16="http://schemas.microsoft.com/office/drawing/2014/main" xmlns="" id="{27C2B85A-E4C8-4FA2-B6DB-C527F9E00649}"/>
                </a:ext>
              </a:extLst>
            </p:cNvPr>
            <p:cNvSpPr/>
            <p:nvPr/>
          </p:nvSpPr>
          <p:spPr>
            <a:xfrm>
              <a:off x="2540301" y="5364801"/>
              <a:ext cx="8180069" cy="861509"/>
            </a:xfrm>
            <a:prstGeom prst="rect">
              <a:avLst/>
            </a:prstGeom>
          </p:spPr>
          <p:txBody>
            <a:bodyPr wrap="square">
              <a:spAutoFit/>
            </a:bodyPr>
            <a:lstStyle/>
            <a:p>
              <a:r>
                <a:rPr lang="en-US" sz="1800" b="1" dirty="0">
                  <a:solidFill>
                    <a:srgbClr val="F7A54B"/>
                  </a:solidFill>
                  <a:latin typeface="Arial" panose="020B0604020202020204" pitchFamily="34" charset="0"/>
                </a:rPr>
                <a:t>of carers surveyed as part of the pilot program said that they would recommend CaringLife to other carers</a:t>
              </a:r>
              <a:endParaRPr lang="en-GB" sz="1800" dirty="0">
                <a:solidFill>
                  <a:srgbClr val="F7A54B"/>
                </a:solidFill>
              </a:endParaRPr>
            </a:p>
          </p:txBody>
        </p:sp>
        <p:sp>
          <p:nvSpPr>
            <p:cNvPr id="23" name="Rectangle 22">
              <a:extLst>
                <a:ext uri="{FF2B5EF4-FFF2-40B4-BE49-F238E27FC236}">
                  <a16:creationId xmlns:a16="http://schemas.microsoft.com/office/drawing/2014/main" xmlns="" id="{8EE30557-C580-4F61-A8CB-52C7A59CF9B8}"/>
                </a:ext>
              </a:extLst>
            </p:cNvPr>
            <p:cNvSpPr/>
            <p:nvPr/>
          </p:nvSpPr>
          <p:spPr>
            <a:xfrm>
              <a:off x="609382" y="5213542"/>
              <a:ext cx="2036956" cy="964070"/>
            </a:xfrm>
            <a:prstGeom prst="rect">
              <a:avLst/>
            </a:prstGeom>
          </p:spPr>
          <p:txBody>
            <a:bodyPr wrap="none">
              <a:spAutoFit/>
            </a:bodyPr>
            <a:lstStyle/>
            <a:p>
              <a:r>
                <a:rPr lang="en-US" sz="4100" b="1" i="1" dirty="0">
                  <a:solidFill>
                    <a:srgbClr val="F58B11"/>
                  </a:solidFill>
                  <a:latin typeface="Arial" panose="020B0604020202020204" pitchFamily="34" charset="0"/>
                  <a:cs typeface="Arial" panose="020B0604020202020204" pitchFamily="34" charset="0"/>
                </a:rPr>
                <a:t>100%</a:t>
              </a:r>
              <a:endParaRPr lang="en-AU" sz="4100" b="1" i="1" dirty="0">
                <a:solidFill>
                  <a:srgbClr val="F58B11"/>
                </a:solidFill>
                <a:latin typeface="Arial" panose="020B0604020202020204" pitchFamily="34" charset="0"/>
                <a:cs typeface="Arial" panose="020B0604020202020204" pitchFamily="34" charset="0"/>
              </a:endParaRPr>
            </a:p>
          </p:txBody>
        </p:sp>
      </p:grpSp>
      <p:pic>
        <p:nvPicPr>
          <p:cNvPr id="27" name="Graphic 26" descr="Download from cloud">
            <a:extLst>
              <a:ext uri="{FF2B5EF4-FFF2-40B4-BE49-F238E27FC236}">
                <a16:creationId xmlns:a16="http://schemas.microsoft.com/office/drawing/2014/main" xmlns="" id="{30CCD64D-3766-43F4-88AE-64BB355F859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47529" y="1221317"/>
            <a:ext cx="496384" cy="496451"/>
          </a:xfrm>
          <a:prstGeom prst="rect">
            <a:avLst/>
          </a:prstGeom>
        </p:spPr>
      </p:pic>
      <p:pic>
        <p:nvPicPr>
          <p:cNvPr id="28" name="Picture 27">
            <a:extLst>
              <a:ext uri="{FF2B5EF4-FFF2-40B4-BE49-F238E27FC236}">
                <a16:creationId xmlns:a16="http://schemas.microsoft.com/office/drawing/2014/main" xmlns="" id="{B00F1CE0-32BC-451D-8CA9-04CF8A5C1251}"/>
              </a:ext>
            </a:extLst>
          </p:cNvPr>
          <p:cNvPicPr>
            <a:picLocks noChangeAspect="1"/>
          </p:cNvPicPr>
          <p:nvPr/>
        </p:nvPicPr>
        <p:blipFill>
          <a:blip r:embed="rId4"/>
          <a:stretch>
            <a:fillRect/>
          </a:stretch>
        </p:blipFill>
        <p:spPr>
          <a:xfrm>
            <a:off x="5067295" y="1301772"/>
            <a:ext cx="795735" cy="795843"/>
          </a:xfrm>
          <a:prstGeom prst="rect">
            <a:avLst/>
          </a:prstGeom>
        </p:spPr>
      </p:pic>
      <p:pic>
        <p:nvPicPr>
          <p:cNvPr id="30" name="Graphic 29" descr="Camera">
            <a:extLst>
              <a:ext uri="{FF2B5EF4-FFF2-40B4-BE49-F238E27FC236}">
                <a16:creationId xmlns:a16="http://schemas.microsoft.com/office/drawing/2014/main" xmlns="" id="{98F0D40A-FEC4-4653-8682-15743F996A4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69968" y="3296795"/>
            <a:ext cx="416421" cy="416478"/>
          </a:xfrm>
          <a:prstGeom prst="rect">
            <a:avLst/>
          </a:prstGeom>
        </p:spPr>
      </p:pic>
      <p:pic>
        <p:nvPicPr>
          <p:cNvPr id="32" name="Graphic 31" descr="Video camera">
            <a:extLst>
              <a:ext uri="{FF2B5EF4-FFF2-40B4-BE49-F238E27FC236}">
                <a16:creationId xmlns:a16="http://schemas.microsoft.com/office/drawing/2014/main" xmlns="" id="{2960C532-5D46-45CF-B7C3-95231F5ADED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3811838" y="3236092"/>
            <a:ext cx="560285" cy="560361"/>
          </a:xfrm>
          <a:prstGeom prst="rect">
            <a:avLst/>
          </a:prstGeom>
        </p:spPr>
      </p:pic>
      <p:pic>
        <p:nvPicPr>
          <p:cNvPr id="34" name="Graphic 33" descr="Diploma">
            <a:extLst>
              <a:ext uri="{FF2B5EF4-FFF2-40B4-BE49-F238E27FC236}">
                <a16:creationId xmlns:a16="http://schemas.microsoft.com/office/drawing/2014/main" xmlns="" id="{D515BB1B-3929-4924-AF3F-0D54AC39091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7230450" y="3190834"/>
            <a:ext cx="434550" cy="434608"/>
          </a:xfrm>
          <a:prstGeom prst="rect">
            <a:avLst/>
          </a:prstGeom>
        </p:spPr>
      </p:pic>
    </p:spTree>
    <p:extLst>
      <p:ext uri="{BB962C8B-B14F-4D97-AF65-F5344CB8AC3E}">
        <p14:creationId xmlns:p14="http://schemas.microsoft.com/office/powerpoint/2010/main" val="1690517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A1FD8BD-414D-4BE0-BF99-E863E6A04687}"/>
              </a:ext>
            </a:extLst>
          </p:cNvPr>
          <p:cNvPicPr>
            <a:picLocks noChangeAspect="1"/>
          </p:cNvPicPr>
          <p:nvPr/>
        </p:nvPicPr>
        <p:blipFill rotWithShape="1">
          <a:blip r:embed="rId2"/>
          <a:srcRect t="29715" r="4737" b="8662"/>
          <a:stretch/>
        </p:blipFill>
        <p:spPr>
          <a:xfrm>
            <a:off x="-54494" y="6162946"/>
            <a:ext cx="8817146" cy="3185494"/>
          </a:xfrm>
          <a:prstGeom prst="rect">
            <a:avLst/>
          </a:prstGeom>
        </p:spPr>
      </p:pic>
      <p:sp>
        <p:nvSpPr>
          <p:cNvPr id="3" name="Title 2">
            <a:extLst>
              <a:ext uri="{FF2B5EF4-FFF2-40B4-BE49-F238E27FC236}">
                <a16:creationId xmlns:a16="http://schemas.microsoft.com/office/drawing/2014/main" xmlns="" id="{7E99771E-157C-4597-BE3F-AAEF27A3C32A}"/>
              </a:ext>
            </a:extLst>
          </p:cNvPr>
          <p:cNvSpPr>
            <a:spLocks noGrp="1"/>
          </p:cNvSpPr>
          <p:nvPr>
            <p:ph type="title"/>
          </p:nvPr>
        </p:nvSpPr>
        <p:spPr>
          <a:xfrm>
            <a:off x="410146" y="162049"/>
            <a:ext cx="6363305" cy="695466"/>
          </a:xfrm>
        </p:spPr>
        <p:txBody>
          <a:bodyPr/>
          <a:lstStyle/>
          <a:p>
            <a:r>
              <a:rPr lang="en-AU"/>
              <a:t>Feedback from Pilot Program</a:t>
            </a:r>
          </a:p>
        </p:txBody>
      </p:sp>
      <p:grpSp>
        <p:nvGrpSpPr>
          <p:cNvPr id="21" name="Group 20">
            <a:extLst>
              <a:ext uri="{FF2B5EF4-FFF2-40B4-BE49-F238E27FC236}">
                <a16:creationId xmlns:a16="http://schemas.microsoft.com/office/drawing/2014/main" xmlns="" id="{BECB4E76-E991-46C1-AB3B-A967613D79ED}"/>
              </a:ext>
            </a:extLst>
          </p:cNvPr>
          <p:cNvGrpSpPr/>
          <p:nvPr/>
        </p:nvGrpSpPr>
        <p:grpSpPr>
          <a:xfrm>
            <a:off x="7003864" y="3360075"/>
            <a:ext cx="1765762" cy="1907206"/>
            <a:chOff x="8765363" y="4371745"/>
            <a:chExt cx="2353941" cy="2542156"/>
          </a:xfrm>
        </p:grpSpPr>
        <p:sp>
          <p:nvSpPr>
            <p:cNvPr id="20" name="Freeform: Shape 19">
              <a:extLst>
                <a:ext uri="{FF2B5EF4-FFF2-40B4-BE49-F238E27FC236}">
                  <a16:creationId xmlns:a16="http://schemas.microsoft.com/office/drawing/2014/main" xmlns="" id="{896847FE-15E9-47A1-9C37-F80A8EAF38AB}"/>
                </a:ext>
              </a:extLst>
            </p:cNvPr>
            <p:cNvSpPr/>
            <p:nvPr/>
          </p:nvSpPr>
          <p:spPr>
            <a:xfrm rot="13376036" flipH="1">
              <a:off x="8765363" y="4371745"/>
              <a:ext cx="1981193" cy="2542156"/>
            </a:xfrm>
            <a:custGeom>
              <a:avLst/>
              <a:gdLst>
                <a:gd name="connsiteX0" fmla="*/ 951938 w 3542244"/>
                <a:gd name="connsiteY0" fmla="*/ 3572052 h 4102632"/>
                <a:gd name="connsiteX1" fmla="*/ 201241 w 3542244"/>
                <a:gd name="connsiteY1" fmla="*/ 1301018 h 4102632"/>
                <a:gd name="connsiteX2" fmla="*/ 643473 w 3542244"/>
                <a:gd name="connsiteY2" fmla="*/ 975448 h 4102632"/>
                <a:gd name="connsiteX3" fmla="*/ 643496 w 3542244"/>
                <a:gd name="connsiteY3" fmla="*/ 975441 h 4102632"/>
                <a:gd name="connsiteX4" fmla="*/ 1202516 w 3542244"/>
                <a:gd name="connsiteY4" fmla="*/ 0 h 4102632"/>
                <a:gd name="connsiteX5" fmla="*/ 1768109 w 3542244"/>
                <a:gd name="connsiteY5" fmla="*/ 986910 h 4102632"/>
                <a:gd name="connsiteX6" fmla="*/ 1914861 w 3542244"/>
                <a:gd name="connsiteY6" fmla="*/ 1037306 h 4102632"/>
                <a:gd name="connsiteX7" fmla="*/ 2590306 w 3542244"/>
                <a:gd name="connsiteY7" fmla="*/ 1417256 h 4102632"/>
                <a:gd name="connsiteX8" fmla="*/ 3341003 w 3542244"/>
                <a:gd name="connsiteY8" fmla="*/ 3688290 h 4102632"/>
                <a:gd name="connsiteX9" fmla="*/ 951938 w 3542244"/>
                <a:gd name="connsiteY9" fmla="*/ 3572052 h 410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2244" h="4102632">
                  <a:moveTo>
                    <a:pt x="951938" y="3572052"/>
                  </a:moveTo>
                  <a:cubicBezTo>
                    <a:pt x="84917" y="2912825"/>
                    <a:pt x="-251182" y="1896049"/>
                    <a:pt x="201241" y="1301018"/>
                  </a:cubicBezTo>
                  <a:cubicBezTo>
                    <a:pt x="314346" y="1152261"/>
                    <a:pt x="466027" y="1043945"/>
                    <a:pt x="643473" y="975448"/>
                  </a:cubicBezTo>
                  <a:lnTo>
                    <a:pt x="643496" y="975441"/>
                  </a:lnTo>
                  <a:lnTo>
                    <a:pt x="1202516" y="0"/>
                  </a:lnTo>
                  <a:lnTo>
                    <a:pt x="1768109" y="986910"/>
                  </a:lnTo>
                  <a:lnTo>
                    <a:pt x="1914861" y="1037306"/>
                  </a:lnTo>
                  <a:cubicBezTo>
                    <a:pt x="2144132" y="1125591"/>
                    <a:pt x="2373550" y="1252449"/>
                    <a:pt x="2590306" y="1417256"/>
                  </a:cubicBezTo>
                  <a:cubicBezTo>
                    <a:pt x="3457327" y="2076483"/>
                    <a:pt x="3793426" y="3093259"/>
                    <a:pt x="3341003" y="3688290"/>
                  </a:cubicBezTo>
                  <a:cubicBezTo>
                    <a:pt x="2888581" y="4283320"/>
                    <a:pt x="1818960" y="4231279"/>
                    <a:pt x="951938" y="3572052"/>
                  </a:cubicBezTo>
                  <a:close/>
                </a:path>
              </a:pathLst>
            </a:custGeom>
            <a:solidFill>
              <a:srgbClr val="D5CBF5"/>
            </a:solidFill>
            <a:ln w="57150">
              <a:solidFill>
                <a:srgbClr val="170B3C"/>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7" name="Rectangle 6">
              <a:extLst>
                <a:ext uri="{FF2B5EF4-FFF2-40B4-BE49-F238E27FC236}">
                  <a16:creationId xmlns:a16="http://schemas.microsoft.com/office/drawing/2014/main" xmlns="" id="{93769A96-E4A7-43A6-9B29-229D21711F8B}"/>
                </a:ext>
              </a:extLst>
            </p:cNvPr>
            <p:cNvSpPr/>
            <p:nvPr/>
          </p:nvSpPr>
          <p:spPr>
            <a:xfrm>
              <a:off x="9029700" y="5103464"/>
              <a:ext cx="2089604" cy="738436"/>
            </a:xfrm>
            <a:prstGeom prst="rect">
              <a:avLst/>
            </a:prstGeom>
          </p:spPr>
          <p:txBody>
            <a:bodyPr wrap="square">
              <a:spAutoFit/>
            </a:bodyPr>
            <a:lstStyle/>
            <a:p>
              <a:r>
                <a:rPr lang="en-AU" sz="1500" dirty="0"/>
                <a:t>“This is cool!”</a:t>
              </a:r>
            </a:p>
            <a:p>
              <a:r>
                <a:rPr lang="en-AU" sz="1500" b="1" dirty="0"/>
                <a:t>- Iain, aged 6</a:t>
              </a:r>
            </a:p>
          </p:txBody>
        </p:sp>
      </p:grpSp>
      <p:grpSp>
        <p:nvGrpSpPr>
          <p:cNvPr id="19" name="Group 18">
            <a:extLst>
              <a:ext uri="{FF2B5EF4-FFF2-40B4-BE49-F238E27FC236}">
                <a16:creationId xmlns:a16="http://schemas.microsoft.com/office/drawing/2014/main" xmlns="" id="{E38956CF-48CC-4670-AD7B-607DF2EDFA5A}"/>
              </a:ext>
            </a:extLst>
          </p:cNvPr>
          <p:cNvGrpSpPr/>
          <p:nvPr/>
        </p:nvGrpSpPr>
        <p:grpSpPr>
          <a:xfrm>
            <a:off x="291859" y="722327"/>
            <a:ext cx="2258919" cy="1757695"/>
            <a:chOff x="625476" y="1083115"/>
            <a:chExt cx="3011369" cy="2342870"/>
          </a:xfrm>
        </p:grpSpPr>
        <p:sp>
          <p:nvSpPr>
            <p:cNvPr id="13" name="Freeform: Shape 12">
              <a:extLst>
                <a:ext uri="{FF2B5EF4-FFF2-40B4-BE49-F238E27FC236}">
                  <a16:creationId xmlns:a16="http://schemas.microsoft.com/office/drawing/2014/main" xmlns="" id="{4FD5D172-0361-40CB-9C59-41763D2D1B92}"/>
                </a:ext>
              </a:extLst>
            </p:cNvPr>
            <p:cNvSpPr/>
            <p:nvPr/>
          </p:nvSpPr>
          <p:spPr>
            <a:xfrm rot="8091831">
              <a:off x="1072779" y="861919"/>
              <a:ext cx="2342870" cy="2785262"/>
            </a:xfrm>
            <a:custGeom>
              <a:avLst/>
              <a:gdLst>
                <a:gd name="connsiteX0" fmla="*/ 951938 w 3542244"/>
                <a:gd name="connsiteY0" fmla="*/ 3572052 h 4102632"/>
                <a:gd name="connsiteX1" fmla="*/ 201241 w 3542244"/>
                <a:gd name="connsiteY1" fmla="*/ 1301018 h 4102632"/>
                <a:gd name="connsiteX2" fmla="*/ 643473 w 3542244"/>
                <a:gd name="connsiteY2" fmla="*/ 975448 h 4102632"/>
                <a:gd name="connsiteX3" fmla="*/ 643496 w 3542244"/>
                <a:gd name="connsiteY3" fmla="*/ 975441 h 4102632"/>
                <a:gd name="connsiteX4" fmla="*/ 1202516 w 3542244"/>
                <a:gd name="connsiteY4" fmla="*/ 0 h 4102632"/>
                <a:gd name="connsiteX5" fmla="*/ 1768109 w 3542244"/>
                <a:gd name="connsiteY5" fmla="*/ 986910 h 4102632"/>
                <a:gd name="connsiteX6" fmla="*/ 1914861 w 3542244"/>
                <a:gd name="connsiteY6" fmla="*/ 1037306 h 4102632"/>
                <a:gd name="connsiteX7" fmla="*/ 2590306 w 3542244"/>
                <a:gd name="connsiteY7" fmla="*/ 1417256 h 4102632"/>
                <a:gd name="connsiteX8" fmla="*/ 3341003 w 3542244"/>
                <a:gd name="connsiteY8" fmla="*/ 3688290 h 4102632"/>
                <a:gd name="connsiteX9" fmla="*/ 951938 w 3542244"/>
                <a:gd name="connsiteY9" fmla="*/ 3572052 h 410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2244" h="4102632">
                  <a:moveTo>
                    <a:pt x="951938" y="3572052"/>
                  </a:moveTo>
                  <a:cubicBezTo>
                    <a:pt x="84917" y="2912825"/>
                    <a:pt x="-251182" y="1896049"/>
                    <a:pt x="201241" y="1301018"/>
                  </a:cubicBezTo>
                  <a:cubicBezTo>
                    <a:pt x="314346" y="1152261"/>
                    <a:pt x="466027" y="1043945"/>
                    <a:pt x="643473" y="975448"/>
                  </a:cubicBezTo>
                  <a:lnTo>
                    <a:pt x="643496" y="975441"/>
                  </a:lnTo>
                  <a:lnTo>
                    <a:pt x="1202516" y="0"/>
                  </a:lnTo>
                  <a:lnTo>
                    <a:pt x="1768109" y="986910"/>
                  </a:lnTo>
                  <a:lnTo>
                    <a:pt x="1914861" y="1037306"/>
                  </a:lnTo>
                  <a:cubicBezTo>
                    <a:pt x="2144132" y="1125591"/>
                    <a:pt x="2373550" y="1252449"/>
                    <a:pt x="2590306" y="1417256"/>
                  </a:cubicBezTo>
                  <a:cubicBezTo>
                    <a:pt x="3457327" y="2076483"/>
                    <a:pt x="3793426" y="3093259"/>
                    <a:pt x="3341003" y="3688290"/>
                  </a:cubicBezTo>
                  <a:cubicBezTo>
                    <a:pt x="2888581" y="4283320"/>
                    <a:pt x="1818960" y="4231279"/>
                    <a:pt x="951938" y="3572052"/>
                  </a:cubicBezTo>
                  <a:close/>
                </a:path>
              </a:pathLst>
            </a:custGeom>
            <a:solidFill>
              <a:srgbClr val="FEECD6"/>
            </a:solidFill>
            <a:ln w="57150">
              <a:solidFill>
                <a:srgbClr val="F8941B"/>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4" name="Rectangle 3">
              <a:extLst>
                <a:ext uri="{FF2B5EF4-FFF2-40B4-BE49-F238E27FC236}">
                  <a16:creationId xmlns:a16="http://schemas.microsoft.com/office/drawing/2014/main" xmlns="" id="{323A7082-7CAF-43CC-A854-74B8CA41012A}"/>
                </a:ext>
              </a:extLst>
            </p:cNvPr>
            <p:cNvSpPr/>
            <p:nvPr/>
          </p:nvSpPr>
          <p:spPr>
            <a:xfrm>
              <a:off x="625476" y="1484248"/>
              <a:ext cx="2812596" cy="1271750"/>
            </a:xfrm>
            <a:prstGeom prst="rect">
              <a:avLst/>
            </a:prstGeom>
          </p:spPr>
          <p:txBody>
            <a:bodyPr wrap="square">
              <a:spAutoFit/>
            </a:bodyPr>
            <a:lstStyle/>
            <a:p>
              <a:pPr algn="ctr"/>
              <a:r>
                <a:rPr lang="en-AU" dirty="0"/>
                <a:t>“My child loves</a:t>
              </a:r>
            </a:p>
            <a:p>
              <a:pPr algn="ctr"/>
              <a:r>
                <a:rPr lang="en-AU" dirty="0"/>
                <a:t>looking at his memories. I often find him doing this.”</a:t>
              </a:r>
            </a:p>
            <a:p>
              <a:pPr algn="ctr"/>
              <a:r>
                <a:rPr lang="en-AU" b="1" dirty="0"/>
                <a:t>- Sue M, Carer</a:t>
              </a:r>
            </a:p>
          </p:txBody>
        </p:sp>
      </p:grpSp>
      <p:grpSp>
        <p:nvGrpSpPr>
          <p:cNvPr id="18" name="Group 17">
            <a:extLst>
              <a:ext uri="{FF2B5EF4-FFF2-40B4-BE49-F238E27FC236}">
                <a16:creationId xmlns:a16="http://schemas.microsoft.com/office/drawing/2014/main" xmlns="" id="{41556FE4-5CEB-47D3-9807-DF136ECC6F6C}"/>
              </a:ext>
            </a:extLst>
          </p:cNvPr>
          <p:cNvGrpSpPr/>
          <p:nvPr/>
        </p:nvGrpSpPr>
        <p:grpSpPr>
          <a:xfrm>
            <a:off x="287771" y="2409147"/>
            <a:ext cx="4379650" cy="992186"/>
            <a:chOff x="765176" y="3833610"/>
            <a:chExt cx="4765674" cy="1322506"/>
          </a:xfrm>
        </p:grpSpPr>
        <p:sp>
          <p:nvSpPr>
            <p:cNvPr id="10" name="Rectangle 9">
              <a:extLst>
                <a:ext uri="{FF2B5EF4-FFF2-40B4-BE49-F238E27FC236}">
                  <a16:creationId xmlns:a16="http://schemas.microsoft.com/office/drawing/2014/main" xmlns="" id="{DC288672-1D14-457F-88E2-F64E9A66BD32}"/>
                </a:ext>
              </a:extLst>
            </p:cNvPr>
            <p:cNvSpPr/>
            <p:nvPr/>
          </p:nvSpPr>
          <p:spPr>
            <a:xfrm>
              <a:off x="765176" y="3884366"/>
              <a:ext cx="4765674" cy="1271750"/>
            </a:xfrm>
            <a:prstGeom prst="rect">
              <a:avLst/>
            </a:prstGeom>
          </p:spPr>
          <p:txBody>
            <a:bodyPr wrap="square">
              <a:spAutoFit/>
            </a:bodyPr>
            <a:lstStyle/>
            <a:p>
              <a:r>
                <a:rPr lang="en-AU" dirty="0"/>
                <a:t>        They love it! It’s been a fantastic addition to their lives and they really enjoy spending time going through all of the photos and videos.</a:t>
              </a:r>
            </a:p>
            <a:p>
              <a:r>
                <a:rPr lang="en-AU" b="1" dirty="0"/>
                <a:t>- Steve T, Carer</a:t>
              </a:r>
            </a:p>
          </p:txBody>
        </p:sp>
        <p:pic>
          <p:nvPicPr>
            <p:cNvPr id="16" name="Picture 15">
              <a:extLst>
                <a:ext uri="{FF2B5EF4-FFF2-40B4-BE49-F238E27FC236}">
                  <a16:creationId xmlns:a16="http://schemas.microsoft.com/office/drawing/2014/main" xmlns="" id="{8C2242D5-A921-43C5-8046-F6438418CC89}"/>
                </a:ext>
              </a:extLst>
            </p:cNvPr>
            <p:cNvPicPr>
              <a:picLocks noChangeAspect="1"/>
            </p:cNvPicPr>
            <p:nvPr/>
          </p:nvPicPr>
          <p:blipFill rotWithShape="1">
            <a:blip r:embed="rId3"/>
            <a:srcRect l="36438" t="21090" r="35624" b="58713"/>
            <a:stretch/>
          </p:blipFill>
          <p:spPr>
            <a:xfrm>
              <a:off x="805762" y="3833610"/>
              <a:ext cx="396839" cy="392985"/>
            </a:xfrm>
            <a:prstGeom prst="rect">
              <a:avLst/>
            </a:prstGeom>
          </p:spPr>
        </p:pic>
        <p:pic>
          <p:nvPicPr>
            <p:cNvPr id="17" name="Picture 16">
              <a:extLst>
                <a:ext uri="{FF2B5EF4-FFF2-40B4-BE49-F238E27FC236}">
                  <a16:creationId xmlns:a16="http://schemas.microsoft.com/office/drawing/2014/main" xmlns="" id="{4B1D5B0C-32C2-4A0A-9809-1E6878F1BCD2}"/>
                </a:ext>
              </a:extLst>
            </p:cNvPr>
            <p:cNvPicPr>
              <a:picLocks noChangeAspect="1"/>
            </p:cNvPicPr>
            <p:nvPr/>
          </p:nvPicPr>
          <p:blipFill rotWithShape="1">
            <a:blip r:embed="rId3"/>
            <a:srcRect l="36438" t="21090" r="35624" b="58713"/>
            <a:stretch/>
          </p:blipFill>
          <p:spPr>
            <a:xfrm rot="10800000">
              <a:off x="2228472" y="4429629"/>
              <a:ext cx="427983" cy="423827"/>
            </a:xfrm>
            <a:prstGeom prst="rect">
              <a:avLst/>
            </a:prstGeom>
          </p:spPr>
        </p:pic>
      </p:grpSp>
      <p:grpSp>
        <p:nvGrpSpPr>
          <p:cNvPr id="26" name="Group 25">
            <a:extLst>
              <a:ext uri="{FF2B5EF4-FFF2-40B4-BE49-F238E27FC236}">
                <a16:creationId xmlns:a16="http://schemas.microsoft.com/office/drawing/2014/main" xmlns="" id="{AAC59B5F-7CC5-45DA-BE9F-AB67F45126FB}"/>
              </a:ext>
            </a:extLst>
          </p:cNvPr>
          <p:cNvGrpSpPr/>
          <p:nvPr/>
        </p:nvGrpSpPr>
        <p:grpSpPr>
          <a:xfrm>
            <a:off x="5078449" y="2510929"/>
            <a:ext cx="3459578" cy="1037686"/>
            <a:chOff x="7677631" y="2941792"/>
            <a:chExt cx="4611970" cy="1383154"/>
          </a:xfrm>
        </p:grpSpPr>
        <p:sp>
          <p:nvSpPr>
            <p:cNvPr id="6" name="Rectangle 5">
              <a:extLst>
                <a:ext uri="{FF2B5EF4-FFF2-40B4-BE49-F238E27FC236}">
                  <a16:creationId xmlns:a16="http://schemas.microsoft.com/office/drawing/2014/main" xmlns="" id="{0C178B3D-E332-4E7F-88CA-5A48D4B844EC}"/>
                </a:ext>
              </a:extLst>
            </p:cNvPr>
            <p:cNvSpPr/>
            <p:nvPr/>
          </p:nvSpPr>
          <p:spPr>
            <a:xfrm>
              <a:off x="7772400" y="3053196"/>
              <a:ext cx="4482082" cy="1271750"/>
            </a:xfrm>
            <a:prstGeom prst="rect">
              <a:avLst/>
            </a:prstGeom>
          </p:spPr>
          <p:txBody>
            <a:bodyPr wrap="square">
              <a:spAutoFit/>
            </a:bodyPr>
            <a:lstStyle/>
            <a:p>
              <a:r>
                <a:rPr lang="en-AU" dirty="0"/>
                <a:t>     I wish this had been around sooner so I could see photos of me when I was younger.</a:t>
              </a:r>
            </a:p>
            <a:p>
              <a:r>
                <a:rPr lang="en-AU" b="1" dirty="0"/>
                <a:t>- Jane, aged 14</a:t>
              </a:r>
            </a:p>
          </p:txBody>
        </p:sp>
        <p:pic>
          <p:nvPicPr>
            <p:cNvPr id="24" name="Picture 23">
              <a:extLst>
                <a:ext uri="{FF2B5EF4-FFF2-40B4-BE49-F238E27FC236}">
                  <a16:creationId xmlns:a16="http://schemas.microsoft.com/office/drawing/2014/main" xmlns="" id="{24D470B4-E8F5-4012-BAB5-258A9E2286E9}"/>
                </a:ext>
              </a:extLst>
            </p:cNvPr>
            <p:cNvPicPr>
              <a:picLocks noChangeAspect="1"/>
            </p:cNvPicPr>
            <p:nvPr/>
          </p:nvPicPr>
          <p:blipFill rotWithShape="1">
            <a:blip r:embed="rId4"/>
            <a:srcRect l="23366" t="22442" r="58205" b="57954"/>
            <a:stretch/>
          </p:blipFill>
          <p:spPr>
            <a:xfrm>
              <a:off x="7677631" y="2941792"/>
              <a:ext cx="469191" cy="414731"/>
            </a:xfrm>
            <a:prstGeom prst="rect">
              <a:avLst/>
            </a:prstGeom>
          </p:spPr>
        </p:pic>
        <p:pic>
          <p:nvPicPr>
            <p:cNvPr id="25" name="Picture 24">
              <a:extLst>
                <a:ext uri="{FF2B5EF4-FFF2-40B4-BE49-F238E27FC236}">
                  <a16:creationId xmlns:a16="http://schemas.microsoft.com/office/drawing/2014/main" xmlns="" id="{3FE103FC-83CA-4DE7-B782-9CF4ADF3CA54}"/>
                </a:ext>
              </a:extLst>
            </p:cNvPr>
            <p:cNvPicPr>
              <a:picLocks noChangeAspect="1"/>
            </p:cNvPicPr>
            <p:nvPr/>
          </p:nvPicPr>
          <p:blipFill rotWithShape="1">
            <a:blip r:embed="rId4"/>
            <a:srcRect l="23366" t="22442" r="58205" b="57954"/>
            <a:stretch/>
          </p:blipFill>
          <p:spPr>
            <a:xfrm rot="10800000">
              <a:off x="11820410" y="3249679"/>
              <a:ext cx="469191" cy="414731"/>
            </a:xfrm>
            <a:prstGeom prst="rect">
              <a:avLst/>
            </a:prstGeom>
          </p:spPr>
        </p:pic>
      </p:grpSp>
      <p:grpSp>
        <p:nvGrpSpPr>
          <p:cNvPr id="28" name="Group 27">
            <a:extLst>
              <a:ext uri="{FF2B5EF4-FFF2-40B4-BE49-F238E27FC236}">
                <a16:creationId xmlns:a16="http://schemas.microsoft.com/office/drawing/2014/main" xmlns="" id="{D891CCB1-F340-4853-AFD0-65B1F0EF61E3}"/>
              </a:ext>
            </a:extLst>
          </p:cNvPr>
          <p:cNvGrpSpPr/>
          <p:nvPr/>
        </p:nvGrpSpPr>
        <p:grpSpPr>
          <a:xfrm>
            <a:off x="5856748" y="597168"/>
            <a:ext cx="2245963" cy="1708745"/>
            <a:chOff x="8724901" y="920439"/>
            <a:chExt cx="2994098" cy="2277623"/>
          </a:xfrm>
        </p:grpSpPr>
        <p:sp>
          <p:nvSpPr>
            <p:cNvPr id="27" name="Freeform: Shape 26">
              <a:extLst>
                <a:ext uri="{FF2B5EF4-FFF2-40B4-BE49-F238E27FC236}">
                  <a16:creationId xmlns:a16="http://schemas.microsoft.com/office/drawing/2014/main" xmlns="" id="{121CFE4D-4227-44DB-BA00-9E00E7565378}"/>
                </a:ext>
              </a:extLst>
            </p:cNvPr>
            <p:cNvSpPr/>
            <p:nvPr/>
          </p:nvSpPr>
          <p:spPr>
            <a:xfrm rot="7394158">
              <a:off x="9089118" y="568182"/>
              <a:ext cx="2277623" cy="2982138"/>
            </a:xfrm>
            <a:custGeom>
              <a:avLst/>
              <a:gdLst>
                <a:gd name="connsiteX0" fmla="*/ 951938 w 3542244"/>
                <a:gd name="connsiteY0" fmla="*/ 3572052 h 4102632"/>
                <a:gd name="connsiteX1" fmla="*/ 201241 w 3542244"/>
                <a:gd name="connsiteY1" fmla="*/ 1301018 h 4102632"/>
                <a:gd name="connsiteX2" fmla="*/ 643473 w 3542244"/>
                <a:gd name="connsiteY2" fmla="*/ 975448 h 4102632"/>
                <a:gd name="connsiteX3" fmla="*/ 643496 w 3542244"/>
                <a:gd name="connsiteY3" fmla="*/ 975441 h 4102632"/>
                <a:gd name="connsiteX4" fmla="*/ 1202516 w 3542244"/>
                <a:gd name="connsiteY4" fmla="*/ 0 h 4102632"/>
                <a:gd name="connsiteX5" fmla="*/ 1768109 w 3542244"/>
                <a:gd name="connsiteY5" fmla="*/ 986910 h 4102632"/>
                <a:gd name="connsiteX6" fmla="*/ 1914861 w 3542244"/>
                <a:gd name="connsiteY6" fmla="*/ 1037306 h 4102632"/>
                <a:gd name="connsiteX7" fmla="*/ 2590306 w 3542244"/>
                <a:gd name="connsiteY7" fmla="*/ 1417256 h 4102632"/>
                <a:gd name="connsiteX8" fmla="*/ 3341003 w 3542244"/>
                <a:gd name="connsiteY8" fmla="*/ 3688290 h 4102632"/>
                <a:gd name="connsiteX9" fmla="*/ 951938 w 3542244"/>
                <a:gd name="connsiteY9" fmla="*/ 3572052 h 410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2244" h="4102632">
                  <a:moveTo>
                    <a:pt x="951938" y="3572052"/>
                  </a:moveTo>
                  <a:cubicBezTo>
                    <a:pt x="84917" y="2912825"/>
                    <a:pt x="-251182" y="1896049"/>
                    <a:pt x="201241" y="1301018"/>
                  </a:cubicBezTo>
                  <a:cubicBezTo>
                    <a:pt x="314346" y="1152261"/>
                    <a:pt x="466027" y="1043945"/>
                    <a:pt x="643473" y="975448"/>
                  </a:cubicBezTo>
                  <a:lnTo>
                    <a:pt x="643496" y="975441"/>
                  </a:lnTo>
                  <a:lnTo>
                    <a:pt x="1202516" y="0"/>
                  </a:lnTo>
                  <a:lnTo>
                    <a:pt x="1768109" y="986910"/>
                  </a:lnTo>
                  <a:lnTo>
                    <a:pt x="1914861" y="1037306"/>
                  </a:lnTo>
                  <a:cubicBezTo>
                    <a:pt x="2144132" y="1125591"/>
                    <a:pt x="2373550" y="1252449"/>
                    <a:pt x="2590306" y="1417256"/>
                  </a:cubicBezTo>
                  <a:cubicBezTo>
                    <a:pt x="3457327" y="2076483"/>
                    <a:pt x="3793426" y="3093259"/>
                    <a:pt x="3341003" y="3688290"/>
                  </a:cubicBezTo>
                  <a:cubicBezTo>
                    <a:pt x="2888581" y="4283320"/>
                    <a:pt x="1818960" y="4231279"/>
                    <a:pt x="951938" y="3572052"/>
                  </a:cubicBezTo>
                  <a:close/>
                </a:path>
              </a:pathLst>
            </a:custGeom>
            <a:solidFill>
              <a:srgbClr val="EFC3E1"/>
            </a:solidFill>
            <a:ln w="57150">
              <a:solidFill>
                <a:srgbClr val="9F297A"/>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5" name="Rectangle 4">
              <a:extLst>
                <a:ext uri="{FF2B5EF4-FFF2-40B4-BE49-F238E27FC236}">
                  <a16:creationId xmlns:a16="http://schemas.microsoft.com/office/drawing/2014/main" xmlns="" id="{6EAC5D4C-7AB3-4258-BA28-B8C9C7ADE76F}"/>
                </a:ext>
              </a:extLst>
            </p:cNvPr>
            <p:cNvSpPr/>
            <p:nvPr/>
          </p:nvSpPr>
          <p:spPr>
            <a:xfrm>
              <a:off x="8724901" y="1412920"/>
              <a:ext cx="2520516" cy="984581"/>
            </a:xfrm>
            <a:prstGeom prst="rect">
              <a:avLst/>
            </a:prstGeom>
          </p:spPr>
          <p:txBody>
            <a:bodyPr wrap="square">
              <a:spAutoFit/>
            </a:bodyPr>
            <a:lstStyle/>
            <a:p>
              <a:pPr algn="ctr"/>
              <a:r>
                <a:rPr lang="en-AU" dirty="0"/>
                <a:t>“It’s so cool seeing my photos and videos.”</a:t>
              </a:r>
            </a:p>
            <a:p>
              <a:pPr algn="ctr"/>
              <a:r>
                <a:rPr lang="en-AU" b="1" dirty="0"/>
                <a:t>- Sarah, aged 10</a:t>
              </a:r>
            </a:p>
          </p:txBody>
        </p:sp>
      </p:grpSp>
      <p:grpSp>
        <p:nvGrpSpPr>
          <p:cNvPr id="31" name="Group 30">
            <a:extLst>
              <a:ext uri="{FF2B5EF4-FFF2-40B4-BE49-F238E27FC236}">
                <a16:creationId xmlns:a16="http://schemas.microsoft.com/office/drawing/2014/main" xmlns="" id="{74FA9BB7-244C-4AF2-B6A5-252EF0EB5A07}"/>
              </a:ext>
            </a:extLst>
          </p:cNvPr>
          <p:cNvGrpSpPr/>
          <p:nvPr/>
        </p:nvGrpSpPr>
        <p:grpSpPr>
          <a:xfrm>
            <a:off x="3031280" y="1326575"/>
            <a:ext cx="2547493" cy="785492"/>
            <a:chOff x="4150117" y="1469634"/>
            <a:chExt cx="3396067" cy="1047000"/>
          </a:xfrm>
        </p:grpSpPr>
        <p:sp>
          <p:nvSpPr>
            <p:cNvPr id="9" name="Rectangle 8">
              <a:extLst>
                <a:ext uri="{FF2B5EF4-FFF2-40B4-BE49-F238E27FC236}">
                  <a16:creationId xmlns:a16="http://schemas.microsoft.com/office/drawing/2014/main" xmlns="" id="{EFAC6239-8A53-4390-B121-441367AEC754}"/>
                </a:ext>
              </a:extLst>
            </p:cNvPr>
            <p:cNvSpPr/>
            <p:nvPr/>
          </p:nvSpPr>
          <p:spPr>
            <a:xfrm>
              <a:off x="4252349" y="1532053"/>
              <a:ext cx="3293835" cy="984581"/>
            </a:xfrm>
            <a:prstGeom prst="rect">
              <a:avLst/>
            </a:prstGeom>
          </p:spPr>
          <p:txBody>
            <a:bodyPr wrap="square">
              <a:spAutoFit/>
            </a:bodyPr>
            <a:lstStyle/>
            <a:p>
              <a:r>
                <a:rPr lang="en-AU" dirty="0"/>
                <a:t>    They love it – it makes them feel special and thought of.</a:t>
              </a:r>
            </a:p>
            <a:p>
              <a:r>
                <a:rPr lang="en-AU" b="1" dirty="0"/>
                <a:t>- Jackie K Carer</a:t>
              </a:r>
            </a:p>
          </p:txBody>
        </p:sp>
        <p:pic>
          <p:nvPicPr>
            <p:cNvPr id="29" name="Picture 28">
              <a:extLst>
                <a:ext uri="{FF2B5EF4-FFF2-40B4-BE49-F238E27FC236}">
                  <a16:creationId xmlns:a16="http://schemas.microsoft.com/office/drawing/2014/main" xmlns="" id="{E5B9345A-5EC4-4629-A06A-ADE0804D81D2}"/>
                </a:ext>
              </a:extLst>
            </p:cNvPr>
            <p:cNvPicPr>
              <a:picLocks noChangeAspect="1"/>
            </p:cNvPicPr>
            <p:nvPr/>
          </p:nvPicPr>
          <p:blipFill rotWithShape="1">
            <a:blip r:embed="rId5"/>
            <a:srcRect l="22884" t="19681" r="59026" b="58487"/>
            <a:stretch/>
          </p:blipFill>
          <p:spPr>
            <a:xfrm>
              <a:off x="4150117" y="1469634"/>
              <a:ext cx="412918" cy="414115"/>
            </a:xfrm>
            <a:prstGeom prst="rect">
              <a:avLst/>
            </a:prstGeom>
          </p:spPr>
        </p:pic>
        <p:pic>
          <p:nvPicPr>
            <p:cNvPr id="30" name="Picture 29">
              <a:extLst>
                <a:ext uri="{FF2B5EF4-FFF2-40B4-BE49-F238E27FC236}">
                  <a16:creationId xmlns:a16="http://schemas.microsoft.com/office/drawing/2014/main" xmlns="" id="{EE51615A-B344-401E-880C-4D4D6B20D7EC}"/>
                </a:ext>
              </a:extLst>
            </p:cNvPr>
            <p:cNvPicPr>
              <a:picLocks noChangeAspect="1"/>
            </p:cNvPicPr>
            <p:nvPr/>
          </p:nvPicPr>
          <p:blipFill rotWithShape="1">
            <a:blip r:embed="rId5"/>
            <a:srcRect l="22884" t="19681" r="59026" b="58487"/>
            <a:stretch/>
          </p:blipFill>
          <p:spPr>
            <a:xfrm rot="10800000">
              <a:off x="6798743" y="1800294"/>
              <a:ext cx="509108" cy="510583"/>
            </a:xfrm>
            <a:prstGeom prst="rect">
              <a:avLst/>
            </a:prstGeom>
          </p:spPr>
        </p:pic>
      </p:grpSp>
      <p:grpSp>
        <p:nvGrpSpPr>
          <p:cNvPr id="33" name="Group 32">
            <a:extLst>
              <a:ext uri="{FF2B5EF4-FFF2-40B4-BE49-F238E27FC236}">
                <a16:creationId xmlns:a16="http://schemas.microsoft.com/office/drawing/2014/main" xmlns="" id="{DAF6F401-D746-4D24-B59B-AF6F304D01A3}"/>
              </a:ext>
            </a:extLst>
          </p:cNvPr>
          <p:cNvGrpSpPr/>
          <p:nvPr/>
        </p:nvGrpSpPr>
        <p:grpSpPr>
          <a:xfrm>
            <a:off x="2108081" y="2872648"/>
            <a:ext cx="2644373" cy="2496969"/>
            <a:chOff x="2521164" y="4151490"/>
            <a:chExt cx="3525219" cy="3328265"/>
          </a:xfrm>
        </p:grpSpPr>
        <p:sp>
          <p:nvSpPr>
            <p:cNvPr id="32" name="Freeform: Shape 31">
              <a:extLst>
                <a:ext uri="{FF2B5EF4-FFF2-40B4-BE49-F238E27FC236}">
                  <a16:creationId xmlns:a16="http://schemas.microsoft.com/office/drawing/2014/main" xmlns="" id="{D937C492-ED1A-4EAB-8104-FAA868C8DBE0}"/>
                </a:ext>
              </a:extLst>
            </p:cNvPr>
            <p:cNvSpPr/>
            <p:nvPr/>
          </p:nvSpPr>
          <p:spPr>
            <a:xfrm rot="12483146" flipH="1">
              <a:off x="2521164" y="4151490"/>
              <a:ext cx="3414336" cy="3328265"/>
            </a:xfrm>
            <a:custGeom>
              <a:avLst/>
              <a:gdLst>
                <a:gd name="connsiteX0" fmla="*/ 951938 w 3542244"/>
                <a:gd name="connsiteY0" fmla="*/ 3572052 h 4102632"/>
                <a:gd name="connsiteX1" fmla="*/ 201241 w 3542244"/>
                <a:gd name="connsiteY1" fmla="*/ 1301018 h 4102632"/>
                <a:gd name="connsiteX2" fmla="*/ 643473 w 3542244"/>
                <a:gd name="connsiteY2" fmla="*/ 975448 h 4102632"/>
                <a:gd name="connsiteX3" fmla="*/ 643496 w 3542244"/>
                <a:gd name="connsiteY3" fmla="*/ 975441 h 4102632"/>
                <a:gd name="connsiteX4" fmla="*/ 1202516 w 3542244"/>
                <a:gd name="connsiteY4" fmla="*/ 0 h 4102632"/>
                <a:gd name="connsiteX5" fmla="*/ 1768109 w 3542244"/>
                <a:gd name="connsiteY5" fmla="*/ 986910 h 4102632"/>
                <a:gd name="connsiteX6" fmla="*/ 1914861 w 3542244"/>
                <a:gd name="connsiteY6" fmla="*/ 1037306 h 4102632"/>
                <a:gd name="connsiteX7" fmla="*/ 2590306 w 3542244"/>
                <a:gd name="connsiteY7" fmla="*/ 1417256 h 4102632"/>
                <a:gd name="connsiteX8" fmla="*/ 3341003 w 3542244"/>
                <a:gd name="connsiteY8" fmla="*/ 3688290 h 4102632"/>
                <a:gd name="connsiteX9" fmla="*/ 951938 w 3542244"/>
                <a:gd name="connsiteY9" fmla="*/ 3572052 h 410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2244" h="4102632">
                  <a:moveTo>
                    <a:pt x="951938" y="3572052"/>
                  </a:moveTo>
                  <a:cubicBezTo>
                    <a:pt x="84917" y="2912825"/>
                    <a:pt x="-251182" y="1896049"/>
                    <a:pt x="201241" y="1301018"/>
                  </a:cubicBezTo>
                  <a:cubicBezTo>
                    <a:pt x="314346" y="1152261"/>
                    <a:pt x="466027" y="1043945"/>
                    <a:pt x="643473" y="975448"/>
                  </a:cubicBezTo>
                  <a:lnTo>
                    <a:pt x="643496" y="975441"/>
                  </a:lnTo>
                  <a:lnTo>
                    <a:pt x="1202516" y="0"/>
                  </a:lnTo>
                  <a:lnTo>
                    <a:pt x="1768109" y="986910"/>
                  </a:lnTo>
                  <a:lnTo>
                    <a:pt x="1914861" y="1037306"/>
                  </a:lnTo>
                  <a:cubicBezTo>
                    <a:pt x="2144132" y="1125591"/>
                    <a:pt x="2373550" y="1252449"/>
                    <a:pt x="2590306" y="1417256"/>
                  </a:cubicBezTo>
                  <a:cubicBezTo>
                    <a:pt x="3457327" y="2076483"/>
                    <a:pt x="3793426" y="3093259"/>
                    <a:pt x="3341003" y="3688290"/>
                  </a:cubicBezTo>
                  <a:cubicBezTo>
                    <a:pt x="2888581" y="4283320"/>
                    <a:pt x="1818960" y="4231279"/>
                    <a:pt x="951938" y="3572052"/>
                  </a:cubicBezTo>
                  <a:close/>
                </a:path>
              </a:pathLst>
            </a:custGeom>
            <a:solidFill>
              <a:srgbClr val="E4F2F4"/>
            </a:solidFill>
            <a:ln w="57150">
              <a:solidFill>
                <a:srgbClr val="60B5BE"/>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8" name="Rectangle 7">
              <a:extLst>
                <a:ext uri="{FF2B5EF4-FFF2-40B4-BE49-F238E27FC236}">
                  <a16:creationId xmlns:a16="http://schemas.microsoft.com/office/drawing/2014/main" xmlns="" id="{779FB56D-FADB-41D9-8998-381EAC6E94C9}"/>
                </a:ext>
              </a:extLst>
            </p:cNvPr>
            <p:cNvSpPr/>
            <p:nvPr/>
          </p:nvSpPr>
          <p:spPr>
            <a:xfrm>
              <a:off x="2702219" y="4835522"/>
              <a:ext cx="3344164" cy="1846090"/>
            </a:xfrm>
            <a:prstGeom prst="rect">
              <a:avLst/>
            </a:prstGeom>
          </p:spPr>
          <p:txBody>
            <a:bodyPr wrap="square">
              <a:spAutoFit/>
            </a:bodyPr>
            <a:lstStyle/>
            <a:p>
              <a:pPr algn="ctr"/>
              <a:r>
                <a:rPr lang="en-AU" dirty="0"/>
                <a:t>“They love looking</a:t>
              </a:r>
            </a:p>
            <a:p>
              <a:pPr algn="ctr"/>
              <a:r>
                <a:rPr lang="en-AU" dirty="0"/>
                <a:t>through it and seeing new photos and videos, and they love adding their own crazy pics!”</a:t>
              </a:r>
            </a:p>
            <a:p>
              <a:pPr algn="ctr"/>
              <a:r>
                <a:rPr lang="en-AU" b="1" dirty="0"/>
                <a:t>- Justine M, Carer</a:t>
              </a:r>
            </a:p>
          </p:txBody>
        </p:sp>
      </p:grpSp>
    </p:spTree>
    <p:extLst>
      <p:ext uri="{BB962C8B-B14F-4D97-AF65-F5344CB8AC3E}">
        <p14:creationId xmlns:p14="http://schemas.microsoft.com/office/powerpoint/2010/main" val="3184181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B0791EB-7AA2-4EB2-B895-6467F5CE8104}"/>
              </a:ext>
            </a:extLst>
          </p:cNvPr>
          <p:cNvPicPr>
            <a:picLocks noChangeAspect="1"/>
          </p:cNvPicPr>
          <p:nvPr/>
        </p:nvPicPr>
        <p:blipFill>
          <a:blip r:embed="rId2"/>
          <a:stretch>
            <a:fillRect/>
          </a:stretch>
        </p:blipFill>
        <p:spPr>
          <a:xfrm>
            <a:off x="794625" y="3746919"/>
            <a:ext cx="1651451" cy="939811"/>
          </a:xfrm>
          <a:prstGeom prst="rect">
            <a:avLst/>
          </a:prstGeom>
        </p:spPr>
      </p:pic>
      <p:pic>
        <p:nvPicPr>
          <p:cNvPr id="4" name="Picture 3">
            <a:extLst>
              <a:ext uri="{FF2B5EF4-FFF2-40B4-BE49-F238E27FC236}">
                <a16:creationId xmlns:a16="http://schemas.microsoft.com/office/drawing/2014/main" xmlns="" id="{65B72FB7-EB36-4003-8FB0-359018C0B840}"/>
              </a:ext>
            </a:extLst>
          </p:cNvPr>
          <p:cNvPicPr>
            <a:picLocks noChangeAspect="1"/>
          </p:cNvPicPr>
          <p:nvPr/>
        </p:nvPicPr>
        <p:blipFill rotWithShape="1">
          <a:blip r:embed="rId3"/>
          <a:srcRect r="42403"/>
          <a:stretch/>
        </p:blipFill>
        <p:spPr>
          <a:xfrm>
            <a:off x="3360471" y="3430854"/>
            <a:ext cx="2849276" cy="1552186"/>
          </a:xfrm>
          <a:prstGeom prst="rect">
            <a:avLst/>
          </a:prstGeom>
        </p:spPr>
      </p:pic>
      <p:pic>
        <p:nvPicPr>
          <p:cNvPr id="6" name="Picture 5">
            <a:extLst>
              <a:ext uri="{FF2B5EF4-FFF2-40B4-BE49-F238E27FC236}">
                <a16:creationId xmlns:a16="http://schemas.microsoft.com/office/drawing/2014/main" xmlns="" id="{8BCF4E65-2066-465F-A2BE-2C2F3D4EFAAC}"/>
              </a:ext>
            </a:extLst>
          </p:cNvPr>
          <p:cNvPicPr>
            <a:picLocks noChangeAspect="1"/>
          </p:cNvPicPr>
          <p:nvPr/>
        </p:nvPicPr>
        <p:blipFill>
          <a:blip r:embed="rId4"/>
          <a:stretch>
            <a:fillRect/>
          </a:stretch>
        </p:blipFill>
        <p:spPr>
          <a:xfrm>
            <a:off x="3360471" y="2134598"/>
            <a:ext cx="2798677" cy="1185827"/>
          </a:xfrm>
          <a:prstGeom prst="rect">
            <a:avLst/>
          </a:prstGeom>
        </p:spPr>
      </p:pic>
      <p:sp>
        <p:nvSpPr>
          <p:cNvPr id="3" name="Title 2">
            <a:extLst>
              <a:ext uri="{FF2B5EF4-FFF2-40B4-BE49-F238E27FC236}">
                <a16:creationId xmlns:a16="http://schemas.microsoft.com/office/drawing/2014/main" xmlns="" id="{3F96D844-3880-458C-9B7D-0DB4056BB8A8}"/>
              </a:ext>
            </a:extLst>
          </p:cNvPr>
          <p:cNvSpPr>
            <a:spLocks noGrp="1"/>
          </p:cNvSpPr>
          <p:nvPr>
            <p:ph type="title"/>
          </p:nvPr>
        </p:nvSpPr>
        <p:spPr/>
        <p:txBody>
          <a:bodyPr/>
          <a:lstStyle/>
          <a:p>
            <a:r>
              <a:rPr lang="en-AU"/>
              <a:t>Our Supporters</a:t>
            </a:r>
          </a:p>
        </p:txBody>
      </p:sp>
      <p:pic>
        <p:nvPicPr>
          <p:cNvPr id="8" name="Picture 7">
            <a:extLst>
              <a:ext uri="{FF2B5EF4-FFF2-40B4-BE49-F238E27FC236}">
                <a16:creationId xmlns:a16="http://schemas.microsoft.com/office/drawing/2014/main" xmlns="" id="{04B3F003-1471-469E-84D7-3D8647B0B9CE}"/>
              </a:ext>
            </a:extLst>
          </p:cNvPr>
          <p:cNvPicPr>
            <a:picLocks noChangeAspect="1"/>
          </p:cNvPicPr>
          <p:nvPr/>
        </p:nvPicPr>
        <p:blipFill rotWithShape="1">
          <a:blip r:embed="rId3"/>
          <a:srcRect l="66640"/>
          <a:stretch/>
        </p:blipFill>
        <p:spPr>
          <a:xfrm>
            <a:off x="6386800" y="3056133"/>
            <a:ext cx="2100627" cy="1975716"/>
          </a:xfrm>
          <a:prstGeom prst="rect">
            <a:avLst/>
          </a:prstGeom>
        </p:spPr>
      </p:pic>
      <p:pic>
        <p:nvPicPr>
          <p:cNvPr id="2050" name="Picture 2" descr="Image result for child trauma services">
            <a:extLst>
              <a:ext uri="{FF2B5EF4-FFF2-40B4-BE49-F238E27FC236}">
                <a16:creationId xmlns:a16="http://schemas.microsoft.com/office/drawing/2014/main" xmlns="" id="{D7EE9779-5F42-4E8F-93DC-4C0327AE71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2062" y="974187"/>
            <a:ext cx="1754602" cy="10712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drawing&#10;&#10;Description automatically generated">
            <a:extLst>
              <a:ext uri="{FF2B5EF4-FFF2-40B4-BE49-F238E27FC236}">
                <a16:creationId xmlns:a16="http://schemas.microsoft.com/office/drawing/2014/main" xmlns="" id="{A650778E-473C-427E-A543-04A7452ACF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1937" y="1350530"/>
            <a:ext cx="2324504" cy="784068"/>
          </a:xfrm>
          <a:prstGeom prst="rect">
            <a:avLst/>
          </a:prstGeom>
        </p:spPr>
      </p:pic>
    </p:spTree>
    <p:extLst>
      <p:ext uri="{BB962C8B-B14F-4D97-AF65-F5344CB8AC3E}">
        <p14:creationId xmlns:p14="http://schemas.microsoft.com/office/powerpoint/2010/main" val="2421977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2D2BCB0A-8ACD-4BB9-AEA2-6A3B09D442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9470" l="10000" r="99798">
                        <a14:foregroundMark x1="84293" y1="63371" x2="99848" y2="70871"/>
                        <a14:foregroundMark x1="30556" y1="77159" x2="25758" y2="98561"/>
                        <a14:foregroundMark x1="25758" y1="98561" x2="25758" y2="99470"/>
                      </a14:backgroundRemoval>
                    </a14:imgEffect>
                  </a14:imgLayer>
                </a14:imgProps>
              </a:ext>
              <a:ext uri="{28A0092B-C50C-407E-A947-70E740481C1C}">
                <a14:useLocalDpi xmlns:a14="http://schemas.microsoft.com/office/drawing/2010/main" val="0"/>
              </a:ext>
            </a:extLst>
          </a:blip>
          <a:srcRect l="6600" t="14463" r="-6540" b="11176"/>
          <a:stretch/>
        </p:blipFill>
        <p:spPr>
          <a:xfrm>
            <a:off x="886359" y="1682032"/>
            <a:ext cx="1673000" cy="1659990"/>
          </a:xfrm>
          <a:prstGeom prst="ellipse">
            <a:avLst/>
          </a:prstGeom>
        </p:spPr>
      </p:pic>
      <p:sp>
        <p:nvSpPr>
          <p:cNvPr id="13" name="Rectangle 12">
            <a:extLst>
              <a:ext uri="{FF2B5EF4-FFF2-40B4-BE49-F238E27FC236}">
                <a16:creationId xmlns:a16="http://schemas.microsoft.com/office/drawing/2014/main" xmlns="" id="{785E71AB-EDBA-49DC-BD66-0007D43648E2}"/>
              </a:ext>
            </a:extLst>
          </p:cNvPr>
          <p:cNvSpPr/>
          <p:nvPr/>
        </p:nvSpPr>
        <p:spPr>
          <a:xfrm>
            <a:off x="1052633" y="3436845"/>
            <a:ext cx="1506725" cy="438717"/>
          </a:xfrm>
          <a:prstGeom prst="rect">
            <a:avLst/>
          </a:prstGeom>
          <a:noFill/>
          <a:ln>
            <a:noFill/>
          </a:ln>
        </p:spPr>
        <p:txBody>
          <a:bodyPr wrap="square" lIns="68589" tIns="34295" rIns="68589" bIns="34295">
            <a:spAutoFit/>
          </a:bodyPr>
          <a:lstStyle/>
          <a:p>
            <a:pPr algn="ctr"/>
            <a:r>
              <a:rPr lang="en-AU" sz="2400" b="1">
                <a:solidFill>
                  <a:srgbClr val="F58B11"/>
                </a:solidFill>
                <a:latin typeface="Arial" panose="020B0604020202020204" pitchFamily="34" charset="0"/>
                <a:cs typeface="Arial" panose="020B0604020202020204" pitchFamily="34" charset="0"/>
              </a:rPr>
              <a:t>Jonathan</a:t>
            </a:r>
          </a:p>
        </p:txBody>
      </p:sp>
      <p:sp>
        <p:nvSpPr>
          <p:cNvPr id="25" name="Rectangle 24">
            <a:extLst>
              <a:ext uri="{FF2B5EF4-FFF2-40B4-BE49-F238E27FC236}">
                <a16:creationId xmlns:a16="http://schemas.microsoft.com/office/drawing/2014/main" xmlns="" id="{B49D0920-7B40-42CE-8883-30F10F5C25E1}"/>
              </a:ext>
            </a:extLst>
          </p:cNvPr>
          <p:cNvSpPr/>
          <p:nvPr/>
        </p:nvSpPr>
        <p:spPr>
          <a:xfrm>
            <a:off x="3940783" y="3436845"/>
            <a:ext cx="1066748" cy="438717"/>
          </a:xfrm>
          <a:prstGeom prst="rect">
            <a:avLst/>
          </a:prstGeom>
          <a:noFill/>
          <a:ln>
            <a:noFill/>
          </a:ln>
        </p:spPr>
        <p:txBody>
          <a:bodyPr wrap="square" lIns="68589" tIns="34295" rIns="68589" bIns="34295">
            <a:spAutoFit/>
          </a:bodyPr>
          <a:lstStyle/>
          <a:p>
            <a:pPr algn="ctr"/>
            <a:r>
              <a:rPr lang="en-AU" sz="2400" b="1">
                <a:solidFill>
                  <a:srgbClr val="F58B11"/>
                </a:solidFill>
                <a:latin typeface="Arial" panose="020B0604020202020204" pitchFamily="34" charset="0"/>
                <a:cs typeface="Arial" panose="020B0604020202020204" pitchFamily="34" charset="0"/>
              </a:rPr>
              <a:t>Emma</a:t>
            </a:r>
          </a:p>
        </p:txBody>
      </p:sp>
      <p:sp>
        <p:nvSpPr>
          <p:cNvPr id="14" name="Rectangle 13">
            <a:extLst>
              <a:ext uri="{FF2B5EF4-FFF2-40B4-BE49-F238E27FC236}">
                <a16:creationId xmlns:a16="http://schemas.microsoft.com/office/drawing/2014/main" xmlns="" id="{4081B29D-1F1F-4792-98EA-1BC650521C6D}"/>
              </a:ext>
            </a:extLst>
          </p:cNvPr>
          <p:cNvSpPr/>
          <p:nvPr/>
        </p:nvSpPr>
        <p:spPr>
          <a:xfrm>
            <a:off x="6498422" y="3436845"/>
            <a:ext cx="1420711" cy="438717"/>
          </a:xfrm>
          <a:prstGeom prst="rect">
            <a:avLst/>
          </a:prstGeom>
          <a:noFill/>
          <a:ln>
            <a:noFill/>
          </a:ln>
        </p:spPr>
        <p:txBody>
          <a:bodyPr wrap="square" lIns="68589" tIns="34295" rIns="68589" bIns="34295">
            <a:spAutoFit/>
          </a:bodyPr>
          <a:lstStyle/>
          <a:p>
            <a:pPr algn="ctr"/>
            <a:r>
              <a:rPr lang="en-AU" sz="2400" b="1">
                <a:solidFill>
                  <a:srgbClr val="F58B11"/>
                </a:solidFill>
                <a:latin typeface="Arial" panose="020B0604020202020204" pitchFamily="34" charset="0"/>
                <a:cs typeface="Arial" panose="020B0604020202020204" pitchFamily="34" charset="0"/>
              </a:rPr>
              <a:t>Anthony</a:t>
            </a:r>
          </a:p>
        </p:txBody>
      </p:sp>
      <p:sp>
        <p:nvSpPr>
          <p:cNvPr id="2" name="Title 1">
            <a:extLst>
              <a:ext uri="{FF2B5EF4-FFF2-40B4-BE49-F238E27FC236}">
                <a16:creationId xmlns:a16="http://schemas.microsoft.com/office/drawing/2014/main" xmlns="" id="{1ED5E035-D1CB-44B1-A4AF-EBBD8BB2ABA4}"/>
              </a:ext>
            </a:extLst>
          </p:cNvPr>
          <p:cNvSpPr>
            <a:spLocks noGrp="1"/>
          </p:cNvSpPr>
          <p:nvPr>
            <p:ph type="title"/>
          </p:nvPr>
        </p:nvSpPr>
        <p:spPr/>
        <p:txBody>
          <a:bodyPr/>
          <a:lstStyle/>
          <a:p>
            <a:r>
              <a:rPr lang="en-AU"/>
              <a:t>Hello, we are</a:t>
            </a:r>
          </a:p>
        </p:txBody>
      </p:sp>
      <p:grpSp>
        <p:nvGrpSpPr>
          <p:cNvPr id="9" name="Group 8">
            <a:extLst>
              <a:ext uri="{FF2B5EF4-FFF2-40B4-BE49-F238E27FC236}">
                <a16:creationId xmlns:a16="http://schemas.microsoft.com/office/drawing/2014/main" xmlns="" id="{D37E7821-6884-4E7A-A8F7-5BBE67EFB082}"/>
              </a:ext>
            </a:extLst>
          </p:cNvPr>
          <p:cNvGrpSpPr/>
          <p:nvPr/>
        </p:nvGrpSpPr>
        <p:grpSpPr>
          <a:xfrm>
            <a:off x="6305296" y="1606947"/>
            <a:ext cx="1806966" cy="1824447"/>
            <a:chOff x="1714500" y="2032000"/>
            <a:chExt cx="3098914" cy="3128472"/>
          </a:xfrm>
        </p:grpSpPr>
        <p:pic>
          <p:nvPicPr>
            <p:cNvPr id="15" name="Picture 14" descr="A picture containing man, woman, standing, holding&#10;&#10;Description automatically generated">
              <a:extLst>
                <a:ext uri="{FF2B5EF4-FFF2-40B4-BE49-F238E27FC236}">
                  <a16:creationId xmlns:a16="http://schemas.microsoft.com/office/drawing/2014/main" xmlns="" id="{7155EE66-1295-4C87-801F-43352E54F03E}"/>
                </a:ext>
              </a:extLst>
            </p:cNvPr>
            <p:cNvPicPr>
              <a:picLocks noChangeAspect="1"/>
            </p:cNvPicPr>
            <p:nvPr/>
          </p:nvPicPr>
          <p:blipFill rotWithShape="1">
            <a:blip r:embed="rId5">
              <a:extLst>
                <a:ext uri="{28A0092B-C50C-407E-A947-70E740481C1C}">
                  <a14:useLocalDpi xmlns:a14="http://schemas.microsoft.com/office/drawing/2010/main" val="0"/>
                </a:ext>
              </a:extLst>
            </a:blip>
            <a:srcRect l="54091" t="32779" r="8029" b="21603"/>
            <a:stretch/>
          </p:blipFill>
          <p:spPr>
            <a:xfrm>
              <a:off x="1714500" y="2032000"/>
              <a:ext cx="3098914" cy="3128472"/>
            </a:xfrm>
            <a:prstGeom prst="rect">
              <a:avLst/>
            </a:prstGeom>
            <a:noFill/>
            <a:effectLst/>
          </p:spPr>
        </p:pic>
        <p:sp>
          <p:nvSpPr>
            <p:cNvPr id="8" name="Oval 7">
              <a:extLst>
                <a:ext uri="{FF2B5EF4-FFF2-40B4-BE49-F238E27FC236}">
                  <a16:creationId xmlns:a16="http://schemas.microsoft.com/office/drawing/2014/main" xmlns="" id="{3FED72B9-89C8-4BBD-AB21-7367891C3AFA}"/>
                </a:ext>
              </a:extLst>
            </p:cNvPr>
            <p:cNvSpPr/>
            <p:nvPr/>
          </p:nvSpPr>
          <p:spPr>
            <a:xfrm>
              <a:off x="1802637" y="2141310"/>
              <a:ext cx="2870964" cy="2870964"/>
            </a:xfrm>
            <a:prstGeom prst="ellipse">
              <a:avLst/>
            </a:prstGeom>
            <a:noFill/>
            <a:ln w="28575"/>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grpSp>
        <p:nvGrpSpPr>
          <p:cNvPr id="10" name="Group 9">
            <a:extLst>
              <a:ext uri="{FF2B5EF4-FFF2-40B4-BE49-F238E27FC236}">
                <a16:creationId xmlns:a16="http://schemas.microsoft.com/office/drawing/2014/main" xmlns="" id="{23729DFF-1449-4877-8C27-80CAF9E192D5}"/>
              </a:ext>
            </a:extLst>
          </p:cNvPr>
          <p:cNvGrpSpPr/>
          <p:nvPr/>
        </p:nvGrpSpPr>
        <p:grpSpPr>
          <a:xfrm>
            <a:off x="3557733" y="1606947"/>
            <a:ext cx="1832849" cy="1824447"/>
            <a:chOff x="5359399" y="2032000"/>
            <a:chExt cx="3143305" cy="3128472"/>
          </a:xfrm>
        </p:grpSpPr>
        <p:pic>
          <p:nvPicPr>
            <p:cNvPr id="7" name="Picture 6" descr="A picture containing man, woman, standing, holding&#10;&#10;Description automatically generated">
              <a:extLst>
                <a:ext uri="{FF2B5EF4-FFF2-40B4-BE49-F238E27FC236}">
                  <a16:creationId xmlns:a16="http://schemas.microsoft.com/office/drawing/2014/main" xmlns="" id="{101238A6-2D25-4873-B966-5B6C534DA362}"/>
                </a:ext>
              </a:extLst>
            </p:cNvPr>
            <p:cNvPicPr>
              <a:picLocks noChangeAspect="1"/>
            </p:cNvPicPr>
            <p:nvPr/>
          </p:nvPicPr>
          <p:blipFill rotWithShape="1">
            <a:blip r:embed="rId5">
              <a:extLst>
                <a:ext uri="{28A0092B-C50C-407E-A947-70E740481C1C}">
                  <a14:useLocalDpi xmlns:a14="http://schemas.microsoft.com/office/drawing/2010/main" val="0"/>
                </a:ext>
              </a:extLst>
            </a:blip>
            <a:srcRect l="4528" t="32779" r="57049" b="21603"/>
            <a:stretch/>
          </p:blipFill>
          <p:spPr>
            <a:xfrm>
              <a:off x="5359399" y="2032000"/>
              <a:ext cx="3143305" cy="3128472"/>
            </a:xfrm>
            <a:prstGeom prst="rect">
              <a:avLst/>
            </a:prstGeom>
          </p:spPr>
        </p:pic>
        <p:sp>
          <p:nvSpPr>
            <p:cNvPr id="18" name="Oval 17">
              <a:extLst>
                <a:ext uri="{FF2B5EF4-FFF2-40B4-BE49-F238E27FC236}">
                  <a16:creationId xmlns:a16="http://schemas.microsoft.com/office/drawing/2014/main" xmlns="" id="{6550ADC6-26D8-4368-A0B3-12C232E0448F}"/>
                </a:ext>
              </a:extLst>
            </p:cNvPr>
            <p:cNvSpPr/>
            <p:nvPr/>
          </p:nvSpPr>
          <p:spPr>
            <a:xfrm>
              <a:off x="5445941" y="2136259"/>
              <a:ext cx="2870964" cy="2870964"/>
            </a:xfrm>
            <a:prstGeom prst="ellipse">
              <a:avLst/>
            </a:prstGeom>
            <a:noFill/>
            <a:ln w="28575"/>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sp>
        <p:nvSpPr>
          <p:cNvPr id="21" name="Oval 20">
            <a:extLst>
              <a:ext uri="{FF2B5EF4-FFF2-40B4-BE49-F238E27FC236}">
                <a16:creationId xmlns:a16="http://schemas.microsoft.com/office/drawing/2014/main" xmlns="" id="{AB1B7B9E-1FEC-46FB-B98F-B384E2480C32}"/>
              </a:ext>
            </a:extLst>
          </p:cNvPr>
          <p:cNvSpPr/>
          <p:nvPr/>
        </p:nvSpPr>
        <p:spPr>
          <a:xfrm>
            <a:off x="886359" y="1682032"/>
            <a:ext cx="1674048" cy="1674275"/>
          </a:xfrm>
          <a:prstGeom prst="ellipse">
            <a:avLst/>
          </a:prstGeom>
          <a:noFill/>
          <a:ln w="28575"/>
          <a:effectLst/>
        </p:spPr>
        <p:style>
          <a:lnRef idx="1">
            <a:schemeClr val="accent1"/>
          </a:lnRef>
          <a:fillRef idx="3">
            <a:schemeClr val="accent1"/>
          </a:fillRef>
          <a:effectRef idx="2">
            <a:schemeClr val="accent1"/>
          </a:effectRef>
          <a:fontRef idx="minor">
            <a:schemeClr val="lt1"/>
          </a:fontRef>
        </p:style>
        <p:txBody>
          <a:bodyPr lIns="68589" tIns="34295" rIns="68589" bIns="34295" rtlCol="0" anchor="ctr"/>
          <a:lstStyle/>
          <a:p>
            <a:pPr algn="ctr"/>
            <a:endParaRPr lang="en-AU"/>
          </a:p>
        </p:txBody>
      </p:sp>
    </p:spTree>
    <p:extLst>
      <p:ext uri="{BB962C8B-B14F-4D97-AF65-F5344CB8AC3E}">
        <p14:creationId xmlns:p14="http://schemas.microsoft.com/office/powerpoint/2010/main" val="1802548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2196F0-D3BA-4826-B4C4-CD185D1BB500}"/>
              </a:ext>
            </a:extLst>
          </p:cNvPr>
          <p:cNvSpPr>
            <a:spLocks noGrp="1"/>
          </p:cNvSpPr>
          <p:nvPr>
            <p:ph type="title"/>
          </p:nvPr>
        </p:nvSpPr>
        <p:spPr/>
        <p:txBody>
          <a:bodyPr/>
          <a:lstStyle/>
          <a:p>
            <a:r>
              <a:rPr lang="en-AU" dirty="0"/>
              <a:t>Our Supporters</a:t>
            </a:r>
          </a:p>
        </p:txBody>
      </p:sp>
      <p:sp>
        <p:nvSpPr>
          <p:cNvPr id="3" name="Rectangle 2">
            <a:extLst>
              <a:ext uri="{FF2B5EF4-FFF2-40B4-BE49-F238E27FC236}">
                <a16:creationId xmlns:a16="http://schemas.microsoft.com/office/drawing/2014/main" xmlns="" id="{AF58B36A-4DD2-4077-A9E7-3308CFDB51F7}"/>
              </a:ext>
            </a:extLst>
          </p:cNvPr>
          <p:cNvSpPr/>
          <p:nvPr/>
        </p:nvSpPr>
        <p:spPr>
          <a:xfrm>
            <a:off x="1314456" y="1244848"/>
            <a:ext cx="6516677" cy="2655392"/>
          </a:xfrm>
          <a:prstGeom prst="rect">
            <a:avLst/>
          </a:prstGeom>
        </p:spPr>
        <p:txBody>
          <a:bodyPr wrap="square" lIns="68589" tIns="34295" rIns="68589" bIns="34295">
            <a:spAutoFit/>
          </a:bodyPr>
          <a:lstStyle/>
          <a:p>
            <a:pPr algn="ctr"/>
            <a:r>
              <a:rPr lang="en-US" sz="2100" dirty="0">
                <a:latin typeface="Arial" panose="020B0604020202020204" pitchFamily="34" charset="0"/>
              </a:rPr>
              <a:t>“Having access to Childhood memories is something parents in everyday life take for granted, so ensuring our children in foster care have their own private access to memories, they create, through CaringLife is an incredible innovation and an absolute right for all children and young people in the care system.”</a:t>
            </a:r>
          </a:p>
          <a:p>
            <a:pPr algn="r"/>
            <a:endParaRPr lang="en-US" sz="2100" dirty="0">
              <a:solidFill>
                <a:schemeClr val="accent1"/>
              </a:solidFill>
              <a:latin typeface="Arial" panose="020B0604020202020204" pitchFamily="34" charset="0"/>
            </a:endParaRPr>
          </a:p>
          <a:p>
            <a:pPr algn="ctr"/>
            <a:r>
              <a:rPr lang="en-GB" sz="2100" b="1" dirty="0">
                <a:solidFill>
                  <a:srgbClr val="F7A54B"/>
                </a:solidFill>
                <a:latin typeface="Arial" panose="020B0604020202020204" pitchFamily="34" charset="0"/>
              </a:rPr>
              <a:t>Dr Lisa Griffiths, CEO, OzChild</a:t>
            </a:r>
            <a:endParaRPr lang="en-GB" sz="2100" dirty="0">
              <a:solidFill>
                <a:srgbClr val="F7A54B"/>
              </a:solidFill>
            </a:endParaRPr>
          </a:p>
        </p:txBody>
      </p:sp>
    </p:spTree>
    <p:extLst>
      <p:ext uri="{BB962C8B-B14F-4D97-AF65-F5344CB8AC3E}">
        <p14:creationId xmlns:p14="http://schemas.microsoft.com/office/powerpoint/2010/main" val="1345755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2196F0-D3BA-4826-B4C4-CD185D1BB500}"/>
              </a:ext>
            </a:extLst>
          </p:cNvPr>
          <p:cNvSpPr>
            <a:spLocks noGrp="1"/>
          </p:cNvSpPr>
          <p:nvPr>
            <p:ph type="title"/>
          </p:nvPr>
        </p:nvSpPr>
        <p:spPr/>
        <p:txBody>
          <a:bodyPr/>
          <a:lstStyle/>
          <a:p>
            <a:r>
              <a:rPr lang="en-AU" dirty="0"/>
              <a:t>Our Supporters</a:t>
            </a:r>
          </a:p>
        </p:txBody>
      </p:sp>
      <p:grpSp>
        <p:nvGrpSpPr>
          <p:cNvPr id="22" name="Group 21">
            <a:extLst>
              <a:ext uri="{FF2B5EF4-FFF2-40B4-BE49-F238E27FC236}">
                <a16:creationId xmlns:a16="http://schemas.microsoft.com/office/drawing/2014/main" xmlns="" id="{80875E48-0E89-413E-8308-A4ED59A99555}"/>
              </a:ext>
            </a:extLst>
          </p:cNvPr>
          <p:cNvGrpSpPr/>
          <p:nvPr/>
        </p:nvGrpSpPr>
        <p:grpSpPr>
          <a:xfrm>
            <a:off x="449931" y="2967578"/>
            <a:ext cx="8266009" cy="1371370"/>
            <a:chOff x="248386" y="5094196"/>
            <a:chExt cx="9163690" cy="1026500"/>
          </a:xfrm>
        </p:grpSpPr>
        <p:sp>
          <p:nvSpPr>
            <p:cNvPr id="8" name="Rectangle 7">
              <a:extLst>
                <a:ext uri="{FF2B5EF4-FFF2-40B4-BE49-F238E27FC236}">
                  <a16:creationId xmlns:a16="http://schemas.microsoft.com/office/drawing/2014/main" xmlns="" id="{D19CB6CB-259C-4255-85D7-B41F3AC646BF}"/>
                </a:ext>
              </a:extLst>
            </p:cNvPr>
            <p:cNvSpPr/>
            <p:nvPr/>
          </p:nvSpPr>
          <p:spPr>
            <a:xfrm>
              <a:off x="248386" y="5094196"/>
              <a:ext cx="9163690" cy="587462"/>
            </a:xfrm>
            <a:prstGeom prst="rect">
              <a:avLst/>
            </a:prstGeom>
          </p:spPr>
          <p:txBody>
            <a:bodyPr wrap="square">
              <a:spAutoFit/>
            </a:bodyPr>
            <a:lstStyle/>
            <a:p>
              <a:r>
                <a:rPr lang="en-US" sz="1500" dirty="0">
                  <a:latin typeface="+mj-lt"/>
                </a:rPr>
                <a:t>“A fragmented, damaged, discontinuous personal narrative puts an individual child at risk. CaringLife provides a terrific way for children to be able to access their life moments in an easy and continuous way, and I support the use of CaringLife for children in out-of-home care.” </a:t>
              </a:r>
            </a:p>
          </p:txBody>
        </p:sp>
        <p:sp>
          <p:nvSpPr>
            <p:cNvPr id="9" name="Rectangle 8">
              <a:extLst>
                <a:ext uri="{FF2B5EF4-FFF2-40B4-BE49-F238E27FC236}">
                  <a16:creationId xmlns:a16="http://schemas.microsoft.com/office/drawing/2014/main" xmlns="" id="{92425CB6-0B31-47B6-AB3E-B172672EEA63}"/>
                </a:ext>
              </a:extLst>
            </p:cNvPr>
            <p:cNvSpPr/>
            <p:nvPr/>
          </p:nvSpPr>
          <p:spPr>
            <a:xfrm>
              <a:off x="301270" y="5798168"/>
              <a:ext cx="6096000" cy="322528"/>
            </a:xfrm>
            <a:prstGeom prst="rect">
              <a:avLst/>
            </a:prstGeom>
          </p:spPr>
          <p:txBody>
            <a:bodyPr>
              <a:spAutoFit/>
            </a:bodyPr>
            <a:lstStyle/>
            <a:p>
              <a:r>
                <a:rPr lang="en-GB" sz="1100" b="1" dirty="0">
                  <a:solidFill>
                    <a:srgbClr val="F7A54B"/>
                  </a:solidFill>
                  <a:latin typeface="Arial" panose="020B0604020202020204" pitchFamily="34" charset="0"/>
                </a:rPr>
                <a:t>Associate Professor Richard Rose</a:t>
              </a:r>
            </a:p>
            <a:p>
              <a:r>
                <a:rPr lang="en-GB" sz="1100" b="1" dirty="0">
                  <a:solidFill>
                    <a:srgbClr val="F7A54B"/>
                  </a:solidFill>
                  <a:latin typeface="Arial" panose="020B0604020202020204" pitchFamily="34" charset="0"/>
                </a:rPr>
                <a:t>Director of Child Trauma Intervention Services Ltd</a:t>
              </a:r>
              <a:endParaRPr lang="en-GB" sz="1100" dirty="0">
                <a:solidFill>
                  <a:srgbClr val="F7A54B"/>
                </a:solidFill>
              </a:endParaRPr>
            </a:p>
          </p:txBody>
        </p:sp>
      </p:grpSp>
      <p:grpSp>
        <p:nvGrpSpPr>
          <p:cNvPr id="21" name="Group 20">
            <a:extLst>
              <a:ext uri="{FF2B5EF4-FFF2-40B4-BE49-F238E27FC236}">
                <a16:creationId xmlns:a16="http://schemas.microsoft.com/office/drawing/2014/main" xmlns="" id="{097A1D85-E222-4F30-B423-18CC47D2BC6F}"/>
              </a:ext>
            </a:extLst>
          </p:cNvPr>
          <p:cNvGrpSpPr/>
          <p:nvPr/>
        </p:nvGrpSpPr>
        <p:grpSpPr>
          <a:xfrm>
            <a:off x="245257" y="1194685"/>
            <a:ext cx="8470684" cy="1122915"/>
            <a:chOff x="404258" y="1275369"/>
            <a:chExt cx="10997534" cy="614112"/>
          </a:xfrm>
        </p:grpSpPr>
        <p:sp>
          <p:nvSpPr>
            <p:cNvPr id="5" name="Rectangle 4">
              <a:extLst>
                <a:ext uri="{FF2B5EF4-FFF2-40B4-BE49-F238E27FC236}">
                  <a16:creationId xmlns:a16="http://schemas.microsoft.com/office/drawing/2014/main" xmlns="" id="{A57B008C-02D2-4089-B6E8-4D10610BC830}"/>
                </a:ext>
              </a:extLst>
            </p:cNvPr>
            <p:cNvSpPr/>
            <p:nvPr/>
          </p:nvSpPr>
          <p:spPr>
            <a:xfrm>
              <a:off x="404258" y="1275369"/>
              <a:ext cx="10997534" cy="403968"/>
            </a:xfrm>
            <a:prstGeom prst="rect">
              <a:avLst/>
            </a:prstGeom>
          </p:spPr>
          <p:txBody>
            <a:bodyPr wrap="square">
              <a:spAutoFit/>
            </a:bodyPr>
            <a:lstStyle/>
            <a:p>
              <a:pPr marL="200052" indent="-200052"/>
              <a:r>
                <a:rPr lang="en-US" sz="1200" dirty="0">
                  <a:latin typeface="+mj-lt"/>
                </a:rPr>
                <a:t>	</a:t>
              </a:r>
              <a:r>
                <a:rPr lang="en-US" sz="1500" dirty="0">
                  <a:latin typeface="+mj-lt"/>
                </a:rPr>
                <a:t>“</a:t>
              </a:r>
              <a:r>
                <a:rPr lang="en-US" sz="1500" i="1" dirty="0">
                  <a:latin typeface="+mj-lt"/>
                </a:rPr>
                <a:t>The CaringLife app has utility as a therapeutic tool through which children and young people can connect with their carers using the non-threatening, safe and private media platform in the app.”</a:t>
              </a:r>
            </a:p>
            <a:p>
              <a:endParaRPr lang="en-US" sz="1200" dirty="0">
                <a:latin typeface="+mj-lt"/>
              </a:endParaRPr>
            </a:p>
          </p:txBody>
        </p:sp>
        <p:sp>
          <p:nvSpPr>
            <p:cNvPr id="6" name="Rectangle 5">
              <a:extLst>
                <a:ext uri="{FF2B5EF4-FFF2-40B4-BE49-F238E27FC236}">
                  <a16:creationId xmlns:a16="http://schemas.microsoft.com/office/drawing/2014/main" xmlns="" id="{DFBBB316-459B-4157-A50E-3C069769CC2A}"/>
                </a:ext>
              </a:extLst>
            </p:cNvPr>
            <p:cNvSpPr/>
            <p:nvPr/>
          </p:nvSpPr>
          <p:spPr>
            <a:xfrm>
              <a:off x="731920" y="1653833"/>
              <a:ext cx="6095999" cy="235648"/>
            </a:xfrm>
            <a:prstGeom prst="rect">
              <a:avLst/>
            </a:prstGeom>
          </p:spPr>
          <p:txBody>
            <a:bodyPr>
              <a:spAutoFit/>
            </a:bodyPr>
            <a:lstStyle/>
            <a:p>
              <a:r>
                <a:rPr lang="en-GB" sz="1100" b="1" dirty="0">
                  <a:solidFill>
                    <a:srgbClr val="F7A54B"/>
                  </a:solidFill>
                  <a:latin typeface="Arial" panose="020B0604020202020204" pitchFamily="34" charset="0"/>
                </a:rPr>
                <a:t>Janise Mitchell</a:t>
              </a:r>
              <a:endParaRPr lang="en-GB" sz="1100" dirty="0">
                <a:solidFill>
                  <a:srgbClr val="F7A54B"/>
                </a:solidFill>
                <a:latin typeface="Arial" panose="020B0604020202020204" pitchFamily="34" charset="0"/>
              </a:endParaRPr>
            </a:p>
            <a:p>
              <a:r>
                <a:rPr lang="en-GB" sz="1100" b="1" dirty="0">
                  <a:solidFill>
                    <a:srgbClr val="F7A54B"/>
                  </a:solidFill>
                  <a:latin typeface="Arial" panose="020B0604020202020204" pitchFamily="34" charset="0"/>
                </a:rPr>
                <a:t>Deputy CEO - Australian Childhood Foundation</a:t>
              </a:r>
              <a:endParaRPr lang="en-GB" sz="1100" dirty="0">
                <a:solidFill>
                  <a:srgbClr val="F7A54B"/>
                </a:solidFill>
              </a:endParaRPr>
            </a:p>
          </p:txBody>
        </p:sp>
      </p:grpSp>
    </p:spTree>
    <p:extLst>
      <p:ext uri="{BB962C8B-B14F-4D97-AF65-F5344CB8AC3E}">
        <p14:creationId xmlns:p14="http://schemas.microsoft.com/office/powerpoint/2010/main" val="31490523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8E8E541-1861-47D2-AC30-FCB1727B30F8}"/>
              </a:ext>
            </a:extLst>
          </p:cNvPr>
          <p:cNvPicPr>
            <a:picLocks noChangeAspect="1"/>
          </p:cNvPicPr>
          <p:nvPr/>
        </p:nvPicPr>
        <p:blipFill rotWithShape="1">
          <a:blip r:embed="rId3" cstate="print">
            <a:alphaModFix amt="24000"/>
            <a:extLst>
              <a:ext uri="{28A0092B-C50C-407E-A947-70E740481C1C}">
                <a14:useLocalDpi xmlns:a14="http://schemas.microsoft.com/office/drawing/2010/main" val="0"/>
              </a:ext>
            </a:extLst>
          </a:blip>
          <a:srcRect r="6369" b="3243"/>
          <a:stretch/>
        </p:blipFill>
        <p:spPr>
          <a:xfrm>
            <a:off x="7281223" y="3052486"/>
            <a:ext cx="1734000" cy="2057500"/>
          </a:xfrm>
          <a:prstGeom prst="rect">
            <a:avLst/>
          </a:prstGeom>
          <a:solidFill>
            <a:schemeClr val="bg1"/>
          </a:solidFill>
        </p:spPr>
      </p:pic>
      <p:sp>
        <p:nvSpPr>
          <p:cNvPr id="2" name="Rectangle 1">
            <a:extLst>
              <a:ext uri="{FF2B5EF4-FFF2-40B4-BE49-F238E27FC236}">
                <a16:creationId xmlns:a16="http://schemas.microsoft.com/office/drawing/2014/main" xmlns="" id="{73DD238D-393E-49EE-9633-2629E8530692}"/>
              </a:ext>
            </a:extLst>
          </p:cNvPr>
          <p:cNvSpPr/>
          <p:nvPr/>
        </p:nvSpPr>
        <p:spPr>
          <a:xfrm>
            <a:off x="529635" y="910694"/>
            <a:ext cx="7508138" cy="3978022"/>
          </a:xfrm>
          <a:prstGeom prst="rect">
            <a:avLst/>
          </a:prstGeom>
        </p:spPr>
        <p:txBody>
          <a:bodyPr wrap="square" lIns="68589" tIns="34295" rIns="68589" bIns="34295">
            <a:spAutoFit/>
          </a:bodyPr>
          <a:lstStyle/>
          <a:p>
            <a:r>
              <a:rPr lang="en-US" sz="1800" dirty="0"/>
              <a:t>Comprehensively tested and assessed through testing by external security agency</a:t>
            </a:r>
          </a:p>
          <a:p>
            <a:endParaRPr lang="en-US" sz="1200" dirty="0"/>
          </a:p>
          <a:p>
            <a:r>
              <a:rPr lang="en-US" sz="1800" dirty="0"/>
              <a:t>All data is hosted and stored in the child's country of residence</a:t>
            </a:r>
          </a:p>
          <a:p>
            <a:endParaRPr lang="en-US" dirty="0"/>
          </a:p>
          <a:p>
            <a:r>
              <a:rPr lang="en-US" sz="1800" dirty="0"/>
              <a:t>The system and the data storage, which is AWS cloud-based, align with security best practices and a variety of IT security standards including:</a:t>
            </a:r>
          </a:p>
          <a:p>
            <a:endParaRPr lang="en-US" sz="1200" dirty="0"/>
          </a:p>
          <a:p>
            <a:pPr marL="542997" indent="-147657">
              <a:buFont typeface="Arial" panose="020B0604020202020204" pitchFamily="34" charset="0"/>
              <a:buChar char="•"/>
            </a:pPr>
            <a:r>
              <a:rPr lang="en-US" dirty="0"/>
              <a:t>SOC 1/SSAE 16/ISAE 3402 (formerly SAS 70)</a:t>
            </a:r>
          </a:p>
          <a:p>
            <a:pPr marL="542997" indent="-147657">
              <a:buFont typeface="Arial" panose="020B0604020202020204" pitchFamily="34" charset="0"/>
              <a:buChar char="•"/>
            </a:pPr>
            <a:r>
              <a:rPr lang="en-GB" dirty="0"/>
              <a:t>SOC 2</a:t>
            </a:r>
          </a:p>
          <a:p>
            <a:pPr marL="542997" indent="-147657">
              <a:buFont typeface="Arial" panose="020B0604020202020204" pitchFamily="34" charset="0"/>
              <a:buChar char="•"/>
            </a:pPr>
            <a:r>
              <a:rPr lang="en-GB" dirty="0"/>
              <a:t>SOC 3 </a:t>
            </a:r>
          </a:p>
          <a:p>
            <a:pPr marL="542997" indent="-147657">
              <a:buFont typeface="Arial" panose="020B0604020202020204" pitchFamily="34" charset="0"/>
              <a:buChar char="•"/>
            </a:pPr>
            <a:r>
              <a:rPr lang="en-GB" dirty="0"/>
              <a:t>PCI DSS Level 1</a:t>
            </a:r>
          </a:p>
          <a:p>
            <a:pPr marL="542997" indent="-147657">
              <a:buFont typeface="Arial" panose="020B0604020202020204" pitchFamily="34" charset="0"/>
              <a:buChar char="•"/>
            </a:pPr>
            <a:r>
              <a:rPr lang="en-GB" dirty="0"/>
              <a:t>ISO 9001 / ISO 27001</a:t>
            </a:r>
          </a:p>
          <a:p>
            <a:pPr marL="542997" indent="-147657">
              <a:buFont typeface="Arial" panose="020B0604020202020204" pitchFamily="34" charset="0"/>
              <a:buChar char="•"/>
            </a:pPr>
            <a:r>
              <a:rPr lang="en-GB" dirty="0"/>
              <a:t>ITARFISMA, DIACAP, and FedRAMP</a:t>
            </a:r>
          </a:p>
          <a:p>
            <a:pPr marL="542997" indent="-147657">
              <a:buFont typeface="Arial" panose="020B0604020202020204" pitchFamily="34" charset="0"/>
              <a:buChar char="•"/>
            </a:pPr>
            <a:r>
              <a:rPr lang="en-GB" dirty="0"/>
              <a:t>FIPS 140-2</a:t>
            </a:r>
          </a:p>
          <a:p>
            <a:pPr marL="542997" indent="-147657">
              <a:buFont typeface="Arial" panose="020B0604020202020204" pitchFamily="34" charset="0"/>
              <a:buChar char="•"/>
            </a:pPr>
            <a:r>
              <a:rPr lang="en-GB" dirty="0"/>
              <a:t>DOD CSM Levels 1-5</a:t>
            </a:r>
          </a:p>
          <a:p>
            <a:pPr marL="542997" indent="-147657">
              <a:buFont typeface="Arial" panose="020B0604020202020204" pitchFamily="34" charset="0"/>
              <a:buChar char="•"/>
            </a:pPr>
            <a:r>
              <a:rPr lang="en-GB" dirty="0"/>
              <a:t>MTCS Level 3</a:t>
            </a:r>
          </a:p>
        </p:txBody>
      </p:sp>
      <p:sp>
        <p:nvSpPr>
          <p:cNvPr id="3" name="Title 2">
            <a:extLst>
              <a:ext uri="{FF2B5EF4-FFF2-40B4-BE49-F238E27FC236}">
                <a16:creationId xmlns:a16="http://schemas.microsoft.com/office/drawing/2014/main" xmlns="" id="{9291A0FD-2F40-499D-9C55-5E3206667F61}"/>
              </a:ext>
            </a:extLst>
          </p:cNvPr>
          <p:cNvSpPr>
            <a:spLocks noGrp="1"/>
          </p:cNvSpPr>
          <p:nvPr>
            <p:ph type="title"/>
          </p:nvPr>
        </p:nvSpPr>
        <p:spPr/>
        <p:txBody>
          <a:bodyPr/>
          <a:lstStyle/>
          <a:p>
            <a:r>
              <a:rPr lang="en-AU"/>
              <a:t>Compliance</a:t>
            </a:r>
          </a:p>
        </p:txBody>
      </p:sp>
      <p:sp>
        <p:nvSpPr>
          <p:cNvPr id="4" name="Rectangle 3">
            <a:extLst>
              <a:ext uri="{FF2B5EF4-FFF2-40B4-BE49-F238E27FC236}">
                <a16:creationId xmlns:a16="http://schemas.microsoft.com/office/drawing/2014/main" xmlns="" id="{EABA678B-5C24-477F-B55B-690DBA36F878}"/>
              </a:ext>
            </a:extLst>
          </p:cNvPr>
          <p:cNvSpPr/>
          <p:nvPr/>
        </p:nvSpPr>
        <p:spPr>
          <a:xfrm>
            <a:off x="866704" y="1247691"/>
            <a:ext cx="6614600" cy="500147"/>
          </a:xfrm>
          <a:prstGeom prst="rect">
            <a:avLst/>
          </a:prstGeom>
        </p:spPr>
        <p:txBody>
          <a:bodyPr wrap="square" lIns="68589" tIns="34295" rIns="68589" bIns="34295">
            <a:spAutoFit/>
          </a:bodyPr>
          <a:lstStyle/>
          <a:p>
            <a:pPr marL="395340"/>
            <a:r>
              <a:rPr lang="en-AU" dirty="0">
                <a:solidFill>
                  <a:schemeClr val="bg1">
                    <a:lumMod val="50000"/>
                  </a:schemeClr>
                </a:solidFill>
                <a:uFill>
                  <a:solidFill>
                    <a:srgbClr val="9F297A"/>
                  </a:solidFill>
                </a:uFill>
                <a:latin typeface="Arial" panose="020B0604020202020204" pitchFamily="34" charset="0"/>
                <a:cs typeface="Arial" panose="020B0604020202020204" pitchFamily="34" charset="0"/>
              </a:rPr>
              <a:t>(200,000</a:t>
            </a:r>
            <a:r>
              <a:rPr lang="en-AU" dirty="0">
                <a:solidFill>
                  <a:schemeClr val="bg1">
                    <a:lumMod val="50000"/>
                  </a:schemeClr>
                </a:solidFill>
                <a:latin typeface="Arial" panose="020B0604020202020204" pitchFamily="34" charset="0"/>
                <a:cs typeface="Arial" panose="020B0604020202020204" pitchFamily="34" charset="0"/>
              </a:rPr>
              <a:t> hacking attempts over 4 days)</a:t>
            </a:r>
            <a:endParaRPr lang="en-AU" dirty="0">
              <a:solidFill>
                <a:schemeClr val="bg1">
                  <a:lumMod val="50000"/>
                </a:schemeClr>
              </a:solidFill>
            </a:endParaRPr>
          </a:p>
          <a:p>
            <a:pPr marL="542997" indent="-147657">
              <a:buFont typeface="Arial" panose="020B0604020202020204" pitchFamily="34" charset="0"/>
              <a:buChar char="•"/>
            </a:pPr>
            <a:endParaRPr lang="en-GB" dirty="0"/>
          </a:p>
        </p:txBody>
      </p:sp>
    </p:spTree>
    <p:extLst>
      <p:ext uri="{BB962C8B-B14F-4D97-AF65-F5344CB8AC3E}">
        <p14:creationId xmlns:p14="http://schemas.microsoft.com/office/powerpoint/2010/main" val="13976541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C925CA58-E627-4511-BC7B-70C91B25DC80}"/>
              </a:ext>
            </a:extLst>
          </p:cNvPr>
          <p:cNvSpPr>
            <a:spLocks noGrp="1"/>
          </p:cNvSpPr>
          <p:nvPr>
            <p:ph type="title"/>
          </p:nvPr>
        </p:nvSpPr>
        <p:spPr>
          <a:xfrm>
            <a:off x="410146" y="162049"/>
            <a:ext cx="4810461" cy="695466"/>
          </a:xfrm>
        </p:spPr>
        <p:txBody>
          <a:bodyPr/>
          <a:lstStyle/>
          <a:p>
            <a:r>
              <a:rPr lang="en-AU"/>
              <a:t>Our Journey to Today</a:t>
            </a:r>
          </a:p>
        </p:txBody>
      </p:sp>
      <p:grpSp>
        <p:nvGrpSpPr>
          <p:cNvPr id="12" name="Group 11">
            <a:extLst>
              <a:ext uri="{FF2B5EF4-FFF2-40B4-BE49-F238E27FC236}">
                <a16:creationId xmlns:a16="http://schemas.microsoft.com/office/drawing/2014/main" xmlns="" id="{BB2A4384-75D6-497A-8D2A-41918B0E35BA}"/>
              </a:ext>
            </a:extLst>
          </p:cNvPr>
          <p:cNvGrpSpPr/>
          <p:nvPr/>
        </p:nvGrpSpPr>
        <p:grpSpPr>
          <a:xfrm>
            <a:off x="366306" y="3725171"/>
            <a:ext cx="3375317" cy="1159777"/>
            <a:chOff x="958184" y="4754383"/>
            <a:chExt cx="4499641" cy="1545892"/>
          </a:xfrm>
        </p:grpSpPr>
        <p:sp>
          <p:nvSpPr>
            <p:cNvPr id="7" name="Rectangle 6">
              <a:extLst>
                <a:ext uri="{FF2B5EF4-FFF2-40B4-BE49-F238E27FC236}">
                  <a16:creationId xmlns:a16="http://schemas.microsoft.com/office/drawing/2014/main" xmlns="" id="{4EA00B42-0CAD-415E-8CC3-34B15F8B1AB2}"/>
                </a:ext>
              </a:extLst>
            </p:cNvPr>
            <p:cNvSpPr/>
            <p:nvPr/>
          </p:nvSpPr>
          <p:spPr>
            <a:xfrm>
              <a:off x="1854200" y="5321700"/>
              <a:ext cx="3603625" cy="861509"/>
            </a:xfrm>
            <a:prstGeom prst="rect">
              <a:avLst/>
            </a:prstGeom>
          </p:spPr>
          <p:txBody>
            <a:bodyPr wrap="square">
              <a:spAutoFit/>
            </a:bodyPr>
            <a:lstStyle/>
            <a:p>
              <a:r>
                <a:rPr lang="en-AU" sz="1800" b="1" dirty="0">
                  <a:solidFill>
                    <a:srgbClr val="F7A54B"/>
                  </a:solidFill>
                  <a:latin typeface="Arial" panose="020B0604020202020204" pitchFamily="34" charset="0"/>
                  <a:cs typeface="Arial" panose="020B0604020202020204" pitchFamily="34" charset="0"/>
                </a:rPr>
                <a:t>Child Protection Award</a:t>
              </a:r>
            </a:p>
            <a:p>
              <a:r>
                <a:rPr lang="en-AU" sz="1800" b="1" dirty="0">
                  <a:solidFill>
                    <a:srgbClr val="F7A54B"/>
                  </a:solidFill>
                  <a:latin typeface="Arial" panose="020B0604020202020204" pitchFamily="34" charset="0"/>
                  <a:cs typeface="Arial" panose="020B0604020202020204" pitchFamily="34" charset="0"/>
                </a:rPr>
                <a:t>for Innovation</a:t>
              </a:r>
            </a:p>
          </p:txBody>
        </p:sp>
        <p:sp>
          <p:nvSpPr>
            <p:cNvPr id="8" name="Rectangle 7">
              <a:extLst>
                <a:ext uri="{FF2B5EF4-FFF2-40B4-BE49-F238E27FC236}">
                  <a16:creationId xmlns:a16="http://schemas.microsoft.com/office/drawing/2014/main" xmlns="" id="{DF46C40A-A67C-4781-9E18-3B91860E0684}"/>
                </a:ext>
              </a:extLst>
            </p:cNvPr>
            <p:cNvSpPr/>
            <p:nvPr/>
          </p:nvSpPr>
          <p:spPr>
            <a:xfrm>
              <a:off x="1854200" y="4754383"/>
              <a:ext cx="3603625" cy="615363"/>
            </a:xfrm>
            <a:prstGeom prst="rect">
              <a:avLst/>
            </a:prstGeom>
          </p:spPr>
          <p:txBody>
            <a:bodyPr wrap="square">
              <a:spAutoFit/>
            </a:bodyPr>
            <a:lstStyle/>
            <a:p>
              <a:r>
                <a:rPr lang="en-AU" sz="2400" b="1" i="1" dirty="0">
                  <a:solidFill>
                    <a:srgbClr val="F58B11"/>
                  </a:solidFill>
                  <a:latin typeface="Arial" panose="020B0604020202020204" pitchFamily="34" charset="0"/>
                  <a:cs typeface="Arial" panose="020B0604020202020204" pitchFamily="34" charset="0"/>
                </a:rPr>
                <a:t>WINNER</a:t>
              </a:r>
              <a:r>
                <a:rPr lang="en-AU" sz="2400" b="1" dirty="0">
                  <a:solidFill>
                    <a:srgbClr val="F58B11"/>
                  </a:solidFill>
                  <a:latin typeface="Arial" panose="020B0604020202020204" pitchFamily="34" charset="0"/>
                  <a:cs typeface="Arial" panose="020B0604020202020204" pitchFamily="34" charset="0"/>
                </a:rPr>
                <a:t> OF 2019</a:t>
              </a:r>
            </a:p>
          </p:txBody>
        </p:sp>
        <p:pic>
          <p:nvPicPr>
            <p:cNvPr id="11" name="Picture 10">
              <a:extLst>
                <a:ext uri="{FF2B5EF4-FFF2-40B4-BE49-F238E27FC236}">
                  <a16:creationId xmlns:a16="http://schemas.microsoft.com/office/drawing/2014/main" xmlns="" id="{7FC27386-0B88-4638-9E59-4F19BF91E847}"/>
                </a:ext>
              </a:extLst>
            </p:cNvPr>
            <p:cNvPicPr>
              <a:picLocks noChangeAspect="1"/>
            </p:cNvPicPr>
            <p:nvPr/>
          </p:nvPicPr>
          <p:blipFill>
            <a:blip r:embed="rId2"/>
            <a:stretch>
              <a:fillRect/>
            </a:stretch>
          </p:blipFill>
          <p:spPr>
            <a:xfrm>
              <a:off x="958184" y="5008616"/>
              <a:ext cx="896016" cy="1291659"/>
            </a:xfrm>
            <a:prstGeom prst="rect">
              <a:avLst/>
            </a:prstGeom>
          </p:spPr>
        </p:pic>
      </p:grpSp>
      <p:grpSp>
        <p:nvGrpSpPr>
          <p:cNvPr id="16" name="Group 15">
            <a:extLst>
              <a:ext uri="{FF2B5EF4-FFF2-40B4-BE49-F238E27FC236}">
                <a16:creationId xmlns:a16="http://schemas.microsoft.com/office/drawing/2014/main" xmlns="" id="{253FA048-A735-449E-9E18-D62563F403C4}"/>
              </a:ext>
            </a:extLst>
          </p:cNvPr>
          <p:cNvGrpSpPr/>
          <p:nvPr/>
        </p:nvGrpSpPr>
        <p:grpSpPr>
          <a:xfrm>
            <a:off x="5421902" y="3864775"/>
            <a:ext cx="3303760" cy="815711"/>
            <a:chOff x="686348" y="3357513"/>
            <a:chExt cx="4404249" cy="1087278"/>
          </a:xfrm>
        </p:grpSpPr>
        <p:sp>
          <p:nvSpPr>
            <p:cNvPr id="13" name="Rectangle 12">
              <a:extLst>
                <a:ext uri="{FF2B5EF4-FFF2-40B4-BE49-F238E27FC236}">
                  <a16:creationId xmlns:a16="http://schemas.microsoft.com/office/drawing/2014/main" xmlns="" id="{59EBF28C-F468-46D8-8C7D-D1F09A6D0DE7}"/>
                </a:ext>
              </a:extLst>
            </p:cNvPr>
            <p:cNvSpPr/>
            <p:nvPr/>
          </p:nvSpPr>
          <p:spPr>
            <a:xfrm>
              <a:off x="1910364" y="3357513"/>
              <a:ext cx="3180233" cy="769204"/>
            </a:xfrm>
            <a:prstGeom prst="rect">
              <a:avLst/>
            </a:prstGeom>
          </p:spPr>
          <p:txBody>
            <a:bodyPr wrap="none">
              <a:spAutoFit/>
            </a:bodyPr>
            <a:lstStyle/>
            <a:p>
              <a:pPr>
                <a:lnSpc>
                  <a:spcPct val="150000"/>
                </a:lnSpc>
              </a:pPr>
              <a:r>
                <a:rPr lang="en-AU" sz="2100" b="1" dirty="0">
                  <a:solidFill>
                    <a:schemeClr val="tx1">
                      <a:lumMod val="65000"/>
                      <a:lumOff val="35000"/>
                    </a:schemeClr>
                  </a:solidFill>
                  <a:latin typeface="Arial" panose="020B0604020202020204" pitchFamily="34" charset="0"/>
                  <a:cs typeface="Arial" panose="020B0604020202020204" pitchFamily="34" charset="0"/>
                </a:rPr>
                <a:t> </a:t>
              </a:r>
              <a:r>
                <a:rPr lang="en-AU" sz="2100" b="1" i="1" dirty="0">
                  <a:solidFill>
                    <a:schemeClr val="tx1">
                      <a:lumMod val="65000"/>
                      <a:lumOff val="35000"/>
                    </a:schemeClr>
                  </a:solidFill>
                  <a:latin typeface="Arial" panose="020B0604020202020204" pitchFamily="34" charset="0"/>
                  <a:cs typeface="Arial" panose="020B0604020202020204" pitchFamily="34" charset="0"/>
                </a:rPr>
                <a:t>DEVELOPMENT </a:t>
              </a:r>
            </a:p>
          </p:txBody>
        </p:sp>
        <p:sp>
          <p:nvSpPr>
            <p:cNvPr id="14" name="Rectangle 13">
              <a:extLst>
                <a:ext uri="{FF2B5EF4-FFF2-40B4-BE49-F238E27FC236}">
                  <a16:creationId xmlns:a16="http://schemas.microsoft.com/office/drawing/2014/main" xmlns="" id="{37F69B58-906C-45B6-8F23-EBEB9D412BF8}"/>
                </a:ext>
              </a:extLst>
            </p:cNvPr>
            <p:cNvSpPr/>
            <p:nvPr/>
          </p:nvSpPr>
          <p:spPr>
            <a:xfrm>
              <a:off x="686348" y="3398674"/>
              <a:ext cx="1528359" cy="1046117"/>
            </a:xfrm>
            <a:prstGeom prst="rect">
              <a:avLst/>
            </a:prstGeom>
          </p:spPr>
          <p:txBody>
            <a:bodyPr wrap="none">
              <a:spAutoFit/>
            </a:bodyPr>
            <a:lstStyle/>
            <a:p>
              <a:r>
                <a:rPr lang="en-AU" sz="4500" b="1">
                  <a:solidFill>
                    <a:schemeClr val="tx1">
                      <a:lumMod val="65000"/>
                      <a:lumOff val="35000"/>
                    </a:schemeClr>
                  </a:solidFill>
                  <a:latin typeface="Arial" panose="020B0604020202020204" pitchFamily="34" charset="0"/>
                  <a:cs typeface="Arial" panose="020B0604020202020204" pitchFamily="34" charset="0"/>
                </a:rPr>
                <a:t>725</a:t>
              </a:r>
              <a:endParaRPr lang="en-AU" sz="4500" b="1">
                <a:solidFill>
                  <a:schemeClr val="tx1">
                    <a:lumMod val="65000"/>
                    <a:lumOff val="35000"/>
                  </a:schemeClr>
                </a:solidFill>
              </a:endParaRPr>
            </a:p>
          </p:txBody>
        </p:sp>
        <p:sp>
          <p:nvSpPr>
            <p:cNvPr id="15" name="Rectangle 14">
              <a:extLst>
                <a:ext uri="{FF2B5EF4-FFF2-40B4-BE49-F238E27FC236}">
                  <a16:creationId xmlns:a16="http://schemas.microsoft.com/office/drawing/2014/main" xmlns="" id="{114196A3-8B84-4818-B55B-369A53A54E13}"/>
                </a:ext>
              </a:extLst>
            </p:cNvPr>
            <p:cNvSpPr/>
            <p:nvPr/>
          </p:nvSpPr>
          <p:spPr>
            <a:xfrm>
              <a:off x="2000124" y="3645718"/>
              <a:ext cx="1641618" cy="769203"/>
            </a:xfrm>
            <a:prstGeom prst="rect">
              <a:avLst/>
            </a:prstGeom>
          </p:spPr>
          <p:txBody>
            <a:bodyPr wrap="none">
              <a:spAutoFit/>
            </a:bodyPr>
            <a:lstStyle/>
            <a:p>
              <a:pPr>
                <a:lnSpc>
                  <a:spcPct val="150000"/>
                </a:lnSpc>
              </a:pPr>
              <a:r>
                <a:rPr lang="en-AU" sz="2100" b="1" dirty="0">
                  <a:solidFill>
                    <a:schemeClr val="tx1">
                      <a:lumMod val="65000"/>
                      <a:lumOff val="35000"/>
                    </a:schemeClr>
                  </a:solidFill>
                  <a:latin typeface="Arial" panose="020B0604020202020204" pitchFamily="34" charset="0"/>
                  <a:cs typeface="Arial" panose="020B0604020202020204" pitchFamily="34" charset="0"/>
                </a:rPr>
                <a:t>HOURS </a:t>
              </a:r>
            </a:p>
          </p:txBody>
        </p:sp>
      </p:grpSp>
      <p:grpSp>
        <p:nvGrpSpPr>
          <p:cNvPr id="26" name="Group 25">
            <a:extLst>
              <a:ext uri="{FF2B5EF4-FFF2-40B4-BE49-F238E27FC236}">
                <a16:creationId xmlns:a16="http://schemas.microsoft.com/office/drawing/2014/main" xmlns="" id="{4DBA70EC-A80C-49BA-AC41-E502FBB49B66}"/>
              </a:ext>
            </a:extLst>
          </p:cNvPr>
          <p:cNvGrpSpPr/>
          <p:nvPr/>
        </p:nvGrpSpPr>
        <p:grpSpPr>
          <a:xfrm>
            <a:off x="646858" y="2260766"/>
            <a:ext cx="1996446" cy="821028"/>
            <a:chOff x="1342456" y="3350425"/>
            <a:chExt cx="2661466" cy="1094366"/>
          </a:xfrm>
        </p:grpSpPr>
        <p:sp>
          <p:nvSpPr>
            <p:cNvPr id="29" name="Rectangle 28">
              <a:extLst>
                <a:ext uri="{FF2B5EF4-FFF2-40B4-BE49-F238E27FC236}">
                  <a16:creationId xmlns:a16="http://schemas.microsoft.com/office/drawing/2014/main" xmlns="" id="{8DE644F8-1F3F-454F-9A8E-96C26322E026}"/>
                </a:ext>
              </a:extLst>
            </p:cNvPr>
            <p:cNvSpPr/>
            <p:nvPr/>
          </p:nvSpPr>
          <p:spPr>
            <a:xfrm>
              <a:off x="1781049" y="3655243"/>
              <a:ext cx="2222873" cy="769204"/>
            </a:xfrm>
            <a:prstGeom prst="rect">
              <a:avLst/>
            </a:prstGeom>
          </p:spPr>
          <p:txBody>
            <a:bodyPr wrap="none">
              <a:spAutoFit/>
            </a:bodyPr>
            <a:lstStyle/>
            <a:p>
              <a:pPr>
                <a:lnSpc>
                  <a:spcPct val="150000"/>
                </a:lnSpc>
              </a:pPr>
              <a:r>
                <a:rPr lang="en-AU" sz="2100" b="1">
                  <a:solidFill>
                    <a:srgbClr val="60B5BE"/>
                  </a:solidFill>
                  <a:latin typeface="Arial" panose="020B0604020202020204" pitchFamily="34" charset="0"/>
                  <a:cs typeface="Arial" panose="020B0604020202020204" pitchFamily="34" charset="0"/>
                </a:rPr>
                <a:t>MEETINGS </a:t>
              </a:r>
            </a:p>
          </p:txBody>
        </p:sp>
        <p:sp>
          <p:nvSpPr>
            <p:cNvPr id="27" name="Rectangle 26">
              <a:extLst>
                <a:ext uri="{FF2B5EF4-FFF2-40B4-BE49-F238E27FC236}">
                  <a16:creationId xmlns:a16="http://schemas.microsoft.com/office/drawing/2014/main" xmlns="" id="{52CBDA9C-F2FB-4C60-9FB9-68F40B9E318F}"/>
                </a:ext>
              </a:extLst>
            </p:cNvPr>
            <p:cNvSpPr/>
            <p:nvPr/>
          </p:nvSpPr>
          <p:spPr>
            <a:xfrm>
              <a:off x="1681764" y="3350425"/>
              <a:ext cx="1462113" cy="769204"/>
            </a:xfrm>
            <a:prstGeom prst="rect">
              <a:avLst/>
            </a:prstGeom>
          </p:spPr>
          <p:txBody>
            <a:bodyPr wrap="none">
              <a:spAutoFit/>
            </a:bodyPr>
            <a:lstStyle/>
            <a:p>
              <a:pPr>
                <a:lnSpc>
                  <a:spcPct val="150000"/>
                </a:lnSpc>
              </a:pPr>
              <a:r>
                <a:rPr lang="en-AU" sz="2100" b="1" dirty="0">
                  <a:solidFill>
                    <a:srgbClr val="60B5BE"/>
                  </a:solidFill>
                  <a:latin typeface="Arial" panose="020B0604020202020204" pitchFamily="34" charset="0"/>
                  <a:cs typeface="Arial" panose="020B0604020202020204" pitchFamily="34" charset="0"/>
                </a:rPr>
                <a:t> DHHS </a:t>
              </a:r>
            </a:p>
          </p:txBody>
        </p:sp>
        <p:sp>
          <p:nvSpPr>
            <p:cNvPr id="28" name="Rectangle 27">
              <a:extLst>
                <a:ext uri="{FF2B5EF4-FFF2-40B4-BE49-F238E27FC236}">
                  <a16:creationId xmlns:a16="http://schemas.microsoft.com/office/drawing/2014/main" xmlns="" id="{3B129904-EDB7-481E-A39F-560D29930369}"/>
                </a:ext>
              </a:extLst>
            </p:cNvPr>
            <p:cNvSpPr/>
            <p:nvPr/>
          </p:nvSpPr>
          <p:spPr>
            <a:xfrm>
              <a:off x="1342456" y="3398674"/>
              <a:ext cx="673572" cy="1046117"/>
            </a:xfrm>
            <a:prstGeom prst="rect">
              <a:avLst/>
            </a:prstGeom>
          </p:spPr>
          <p:txBody>
            <a:bodyPr wrap="none">
              <a:spAutoFit/>
            </a:bodyPr>
            <a:lstStyle/>
            <a:p>
              <a:r>
                <a:rPr lang="en-AU" sz="4500" b="1">
                  <a:solidFill>
                    <a:srgbClr val="60B5BE"/>
                  </a:solidFill>
                  <a:latin typeface="Arial" panose="020B0604020202020204" pitchFamily="34" charset="0"/>
                  <a:cs typeface="Arial" panose="020B0604020202020204" pitchFamily="34" charset="0"/>
                </a:rPr>
                <a:t>7</a:t>
              </a:r>
              <a:endParaRPr lang="en-AU" sz="4500" b="1">
                <a:solidFill>
                  <a:srgbClr val="60B5BE"/>
                </a:solidFill>
              </a:endParaRPr>
            </a:p>
          </p:txBody>
        </p:sp>
      </p:grpSp>
      <p:grpSp>
        <p:nvGrpSpPr>
          <p:cNvPr id="43" name="Group 42">
            <a:extLst>
              <a:ext uri="{FF2B5EF4-FFF2-40B4-BE49-F238E27FC236}">
                <a16:creationId xmlns:a16="http://schemas.microsoft.com/office/drawing/2014/main" xmlns="" id="{87150C21-EB66-4065-8EEA-8EC69316EF61}"/>
              </a:ext>
            </a:extLst>
          </p:cNvPr>
          <p:cNvGrpSpPr/>
          <p:nvPr/>
        </p:nvGrpSpPr>
        <p:grpSpPr>
          <a:xfrm>
            <a:off x="6090605" y="2245889"/>
            <a:ext cx="2722469" cy="1138480"/>
            <a:chOff x="7617824" y="1465892"/>
            <a:chExt cx="3629328" cy="1517505"/>
          </a:xfrm>
        </p:grpSpPr>
        <p:grpSp>
          <p:nvGrpSpPr>
            <p:cNvPr id="36" name="Group 35">
              <a:extLst>
                <a:ext uri="{FF2B5EF4-FFF2-40B4-BE49-F238E27FC236}">
                  <a16:creationId xmlns:a16="http://schemas.microsoft.com/office/drawing/2014/main" xmlns="" id="{2F8EB99A-1C87-4EE4-9758-A92B89FB87BD}"/>
                </a:ext>
              </a:extLst>
            </p:cNvPr>
            <p:cNvGrpSpPr/>
            <p:nvPr/>
          </p:nvGrpSpPr>
          <p:grpSpPr>
            <a:xfrm>
              <a:off x="8377128" y="1465892"/>
              <a:ext cx="2870024" cy="1517505"/>
              <a:chOff x="8834529" y="5121398"/>
              <a:chExt cx="2870024" cy="1517505"/>
            </a:xfrm>
          </p:grpSpPr>
          <p:sp>
            <p:nvSpPr>
              <p:cNvPr id="3" name="TextBox 2">
                <a:extLst>
                  <a:ext uri="{FF2B5EF4-FFF2-40B4-BE49-F238E27FC236}">
                    <a16:creationId xmlns:a16="http://schemas.microsoft.com/office/drawing/2014/main" xmlns="" id="{75665257-5B4F-447B-82C3-4CD5F6A265AA}"/>
                  </a:ext>
                </a:extLst>
              </p:cNvPr>
              <p:cNvSpPr txBox="1"/>
              <p:nvPr/>
            </p:nvSpPr>
            <p:spPr>
              <a:xfrm>
                <a:off x="8834529" y="5531249"/>
                <a:ext cx="2870024" cy="1107654"/>
              </a:xfrm>
              <a:prstGeom prst="rect">
                <a:avLst/>
              </a:prstGeom>
              <a:noFill/>
            </p:spPr>
            <p:txBody>
              <a:bodyPr wrap="square" rtlCol="0" anchor="t">
                <a:spAutoFit/>
              </a:bodyPr>
              <a:lstStyle/>
              <a:p>
                <a:r>
                  <a:rPr lang="en-AU" sz="2400" b="1" dirty="0">
                    <a:solidFill>
                      <a:srgbClr val="170B3C"/>
                    </a:solidFill>
                    <a:latin typeface="Arial" panose="020B0604020202020204" pitchFamily="34" charset="0"/>
                    <a:cs typeface="Arial" panose="020B0604020202020204" pitchFamily="34" charset="0"/>
                  </a:rPr>
                  <a:t>in </a:t>
                </a:r>
                <a:r>
                  <a:rPr lang="en-AU" sz="2400" b="1" i="1" dirty="0">
                    <a:solidFill>
                      <a:srgbClr val="170B3C"/>
                    </a:solidFill>
                    <a:latin typeface="Arial" panose="020B0604020202020204" pitchFamily="34" charset="0"/>
                    <a:cs typeface="Arial" panose="020B0604020202020204" pitchFamily="34" charset="0"/>
                  </a:rPr>
                  <a:t>negotiation</a:t>
                </a:r>
                <a:endParaRPr lang="en-GB" i="1" dirty="0">
                  <a:solidFill>
                    <a:srgbClr val="170B3C"/>
                  </a:solidFill>
                </a:endParaRPr>
              </a:p>
            </p:txBody>
          </p:sp>
          <p:sp>
            <p:nvSpPr>
              <p:cNvPr id="35" name="Rectangle 34">
                <a:extLst>
                  <a:ext uri="{FF2B5EF4-FFF2-40B4-BE49-F238E27FC236}">
                    <a16:creationId xmlns:a16="http://schemas.microsoft.com/office/drawing/2014/main" xmlns="" id="{D34B8F77-EB74-4DC8-B6A3-BC933DFE875C}"/>
                  </a:ext>
                </a:extLst>
              </p:cNvPr>
              <p:cNvSpPr/>
              <p:nvPr/>
            </p:nvSpPr>
            <p:spPr>
              <a:xfrm>
                <a:off x="8834529" y="5121398"/>
                <a:ext cx="2731837" cy="615363"/>
              </a:xfrm>
              <a:prstGeom prst="rect">
                <a:avLst/>
              </a:prstGeom>
              <a:noFill/>
            </p:spPr>
            <p:txBody>
              <a:bodyPr wrap="square" rtlCol="0" anchor="t">
                <a:spAutoFit/>
              </a:bodyPr>
              <a:lstStyle/>
              <a:p>
                <a:r>
                  <a:rPr lang="en-AU" sz="2400" b="1" dirty="0">
                    <a:solidFill>
                      <a:srgbClr val="170B3C"/>
                    </a:solidFill>
                    <a:latin typeface="Arial" panose="020B0604020202020204" pitchFamily="34" charset="0"/>
                    <a:cs typeface="Arial" panose="020B0604020202020204" pitchFamily="34" charset="0"/>
                  </a:rPr>
                  <a:t>Funding still </a:t>
                </a:r>
              </a:p>
            </p:txBody>
          </p:sp>
        </p:grpSp>
        <p:pic>
          <p:nvPicPr>
            <p:cNvPr id="42" name="Picture 41">
              <a:extLst>
                <a:ext uri="{FF2B5EF4-FFF2-40B4-BE49-F238E27FC236}">
                  <a16:creationId xmlns:a16="http://schemas.microsoft.com/office/drawing/2014/main" xmlns="" id="{E1EDC85E-8C8E-458A-8BEF-10ADBBE669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7824" y="1525048"/>
              <a:ext cx="772663" cy="772663"/>
            </a:xfrm>
            <a:prstGeom prst="rect">
              <a:avLst/>
            </a:prstGeom>
          </p:spPr>
        </p:pic>
      </p:grpSp>
      <p:grpSp>
        <p:nvGrpSpPr>
          <p:cNvPr id="45" name="Group 44">
            <a:extLst>
              <a:ext uri="{FF2B5EF4-FFF2-40B4-BE49-F238E27FC236}">
                <a16:creationId xmlns:a16="http://schemas.microsoft.com/office/drawing/2014/main" xmlns="" id="{3FF29E4D-D45C-43EB-80F4-9F3110003C5F}"/>
              </a:ext>
            </a:extLst>
          </p:cNvPr>
          <p:cNvGrpSpPr/>
          <p:nvPr/>
        </p:nvGrpSpPr>
        <p:grpSpPr>
          <a:xfrm>
            <a:off x="6318206" y="883883"/>
            <a:ext cx="2683817" cy="865625"/>
            <a:chOff x="7356677" y="5072718"/>
            <a:chExt cx="4212740" cy="1064649"/>
          </a:xfrm>
        </p:grpSpPr>
        <p:grpSp>
          <p:nvGrpSpPr>
            <p:cNvPr id="41" name="Group 40">
              <a:extLst>
                <a:ext uri="{FF2B5EF4-FFF2-40B4-BE49-F238E27FC236}">
                  <a16:creationId xmlns:a16="http://schemas.microsoft.com/office/drawing/2014/main" xmlns="" id="{E1FB317E-DCD3-4106-AFCD-325A702F6182}"/>
                </a:ext>
              </a:extLst>
            </p:cNvPr>
            <p:cNvGrpSpPr/>
            <p:nvPr/>
          </p:nvGrpSpPr>
          <p:grpSpPr>
            <a:xfrm>
              <a:off x="8252709" y="5153426"/>
              <a:ext cx="3316708" cy="918033"/>
              <a:chOff x="7254810" y="1748117"/>
              <a:chExt cx="3316708" cy="918033"/>
            </a:xfrm>
          </p:grpSpPr>
          <p:sp>
            <p:nvSpPr>
              <p:cNvPr id="39" name="Rectangle 38">
                <a:extLst>
                  <a:ext uri="{FF2B5EF4-FFF2-40B4-BE49-F238E27FC236}">
                    <a16:creationId xmlns:a16="http://schemas.microsoft.com/office/drawing/2014/main" xmlns="" id="{4805ADD6-3C41-4DB2-9289-EFA81BB3C855}"/>
                  </a:ext>
                </a:extLst>
              </p:cNvPr>
              <p:cNvSpPr/>
              <p:nvPr/>
            </p:nvSpPr>
            <p:spPr>
              <a:xfrm>
                <a:off x="7273860" y="1748117"/>
                <a:ext cx="3297658" cy="584775"/>
              </a:xfrm>
              <a:prstGeom prst="rect">
                <a:avLst/>
              </a:prstGeom>
            </p:spPr>
            <p:txBody>
              <a:bodyPr wrap="square">
                <a:spAutoFit/>
              </a:bodyPr>
              <a:lstStyle/>
              <a:p>
                <a:r>
                  <a:rPr lang="en-AU" sz="2400" b="1" dirty="0">
                    <a:solidFill>
                      <a:srgbClr val="F58B11"/>
                    </a:solidFill>
                    <a:latin typeface="Arial" panose="020B0604020202020204" pitchFamily="34" charset="0"/>
                    <a:cs typeface="Arial" panose="020B0604020202020204" pitchFamily="34" charset="0"/>
                  </a:rPr>
                  <a:t>55 CSO</a:t>
                </a:r>
                <a:endParaRPr lang="en-AU" sz="2400" b="1" dirty="0">
                  <a:solidFill>
                    <a:srgbClr val="F58B11"/>
                  </a:solidFill>
                </a:endParaRPr>
              </a:p>
            </p:txBody>
          </p:sp>
          <p:sp>
            <p:nvSpPr>
              <p:cNvPr id="40" name="Rectangle 39">
                <a:extLst>
                  <a:ext uri="{FF2B5EF4-FFF2-40B4-BE49-F238E27FC236}">
                    <a16:creationId xmlns:a16="http://schemas.microsoft.com/office/drawing/2014/main" xmlns="" id="{2BEB7425-D968-41AD-AF76-A2667C506F92}"/>
                  </a:ext>
                </a:extLst>
              </p:cNvPr>
              <p:cNvSpPr/>
              <p:nvPr/>
            </p:nvSpPr>
            <p:spPr>
              <a:xfrm>
                <a:off x="7254810" y="2081375"/>
                <a:ext cx="3297658" cy="584775"/>
              </a:xfrm>
              <a:prstGeom prst="rect">
                <a:avLst/>
              </a:prstGeom>
            </p:spPr>
            <p:txBody>
              <a:bodyPr wrap="square">
                <a:spAutoFit/>
              </a:bodyPr>
              <a:lstStyle/>
              <a:p>
                <a:r>
                  <a:rPr lang="en-AU" sz="2400" b="1" dirty="0">
                    <a:solidFill>
                      <a:srgbClr val="F58B11"/>
                    </a:solidFill>
                    <a:latin typeface="Arial" panose="020B0604020202020204" pitchFamily="34" charset="0"/>
                    <a:cs typeface="Arial" panose="020B0604020202020204" pitchFamily="34" charset="0"/>
                  </a:rPr>
                  <a:t>meetings</a:t>
                </a:r>
                <a:endParaRPr lang="en-AU" sz="2400" b="1" dirty="0">
                  <a:solidFill>
                    <a:srgbClr val="F58B11"/>
                  </a:solidFill>
                </a:endParaRPr>
              </a:p>
            </p:txBody>
          </p:sp>
        </p:grpSp>
        <p:pic>
          <p:nvPicPr>
            <p:cNvPr id="44" name="Picture 43">
              <a:extLst>
                <a:ext uri="{FF2B5EF4-FFF2-40B4-BE49-F238E27FC236}">
                  <a16:creationId xmlns:a16="http://schemas.microsoft.com/office/drawing/2014/main" xmlns="" id="{D749B015-DD26-4A3E-BB5B-6F716712E86D}"/>
                </a:ext>
              </a:extLst>
            </p:cNvPr>
            <p:cNvPicPr>
              <a:picLocks noChangeAspect="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colorTemperature colorTemp="64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356677" y="5072718"/>
              <a:ext cx="1064649" cy="1064649"/>
            </a:xfrm>
            <a:prstGeom prst="rect">
              <a:avLst/>
            </a:prstGeom>
          </p:spPr>
        </p:pic>
      </p:grpSp>
      <p:grpSp>
        <p:nvGrpSpPr>
          <p:cNvPr id="49" name="Group 48">
            <a:extLst>
              <a:ext uri="{FF2B5EF4-FFF2-40B4-BE49-F238E27FC236}">
                <a16:creationId xmlns:a16="http://schemas.microsoft.com/office/drawing/2014/main" xmlns="" id="{5305BF71-3C87-48C9-BC20-418158249536}"/>
              </a:ext>
            </a:extLst>
          </p:cNvPr>
          <p:cNvGrpSpPr/>
          <p:nvPr/>
        </p:nvGrpSpPr>
        <p:grpSpPr>
          <a:xfrm>
            <a:off x="508358" y="983231"/>
            <a:ext cx="5523753" cy="715581"/>
            <a:chOff x="7575737" y="7085760"/>
            <a:chExt cx="7363725" cy="953814"/>
          </a:xfrm>
        </p:grpSpPr>
        <p:sp>
          <p:nvSpPr>
            <p:cNvPr id="32" name="Rectangle 31">
              <a:extLst>
                <a:ext uri="{FF2B5EF4-FFF2-40B4-BE49-F238E27FC236}">
                  <a16:creationId xmlns:a16="http://schemas.microsoft.com/office/drawing/2014/main" xmlns="" id="{0CF80930-A4A8-468D-B56D-A4745225A0CB}"/>
                </a:ext>
              </a:extLst>
            </p:cNvPr>
            <p:cNvSpPr/>
            <p:nvPr/>
          </p:nvSpPr>
          <p:spPr>
            <a:xfrm>
              <a:off x="8282384" y="7085760"/>
              <a:ext cx="6657078" cy="953814"/>
            </a:xfrm>
            <a:prstGeom prst="rect">
              <a:avLst/>
            </a:prstGeom>
          </p:spPr>
          <p:txBody>
            <a:bodyPr wrap="none">
              <a:spAutoFit/>
            </a:bodyPr>
            <a:lstStyle/>
            <a:p>
              <a:pPr>
                <a:lnSpc>
                  <a:spcPct val="150000"/>
                </a:lnSpc>
              </a:pPr>
              <a:r>
                <a:rPr lang="en-AU" sz="2700" b="1" dirty="0">
                  <a:solidFill>
                    <a:srgbClr val="9F297A"/>
                  </a:solidFill>
                  <a:latin typeface="Arial" panose="020B0604020202020204" pitchFamily="34" charset="0"/>
                  <a:cs typeface="Arial" panose="020B0604020202020204" pitchFamily="34" charset="0"/>
                </a:rPr>
                <a:t>About </a:t>
              </a:r>
              <a:r>
                <a:rPr lang="en-AU" sz="2700" b="1" i="1" dirty="0">
                  <a:solidFill>
                    <a:srgbClr val="9F297A"/>
                  </a:solidFill>
                  <a:latin typeface="Arial" panose="020B0604020202020204" pitchFamily="34" charset="0"/>
                  <a:cs typeface="Arial" panose="020B0604020202020204" pitchFamily="34" charset="0"/>
                </a:rPr>
                <a:t>2500</a:t>
              </a:r>
              <a:r>
                <a:rPr lang="en-AU" sz="2700" b="1" dirty="0">
                  <a:solidFill>
                    <a:srgbClr val="9F297A"/>
                  </a:solidFill>
                  <a:latin typeface="Arial" panose="020B0604020202020204" pitchFamily="34" charset="0"/>
                  <a:cs typeface="Arial" panose="020B0604020202020204" pitchFamily="34" charset="0"/>
                </a:rPr>
                <a:t> hours of our time</a:t>
              </a:r>
            </a:p>
          </p:txBody>
        </p:sp>
        <p:pic>
          <p:nvPicPr>
            <p:cNvPr id="47" name="Picture 46" descr="A picture containing drawing&#10;&#10;Description automatically generated">
              <a:extLst>
                <a:ext uri="{FF2B5EF4-FFF2-40B4-BE49-F238E27FC236}">
                  <a16:creationId xmlns:a16="http://schemas.microsoft.com/office/drawing/2014/main" xmlns="" id="{D53FEDB5-5C19-422E-9ECF-F92AF92E6A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4838"/>
            <a:stretch/>
          </p:blipFill>
          <p:spPr>
            <a:xfrm>
              <a:off x="7575737" y="7260482"/>
              <a:ext cx="636130" cy="688349"/>
            </a:xfrm>
            <a:prstGeom prst="rect">
              <a:avLst/>
            </a:prstGeom>
          </p:spPr>
        </p:pic>
      </p:grpSp>
      <p:grpSp>
        <p:nvGrpSpPr>
          <p:cNvPr id="65" name="Group 64">
            <a:extLst>
              <a:ext uri="{FF2B5EF4-FFF2-40B4-BE49-F238E27FC236}">
                <a16:creationId xmlns:a16="http://schemas.microsoft.com/office/drawing/2014/main" xmlns="" id="{EC2E1977-CB8C-4543-9061-9FC61B6C78D0}"/>
              </a:ext>
            </a:extLst>
          </p:cNvPr>
          <p:cNvGrpSpPr/>
          <p:nvPr/>
        </p:nvGrpSpPr>
        <p:grpSpPr>
          <a:xfrm>
            <a:off x="3374731" y="1939028"/>
            <a:ext cx="2047171" cy="1101574"/>
            <a:chOff x="497272" y="718926"/>
            <a:chExt cx="2729087" cy="1468312"/>
          </a:xfrm>
        </p:grpSpPr>
        <p:sp>
          <p:nvSpPr>
            <p:cNvPr id="22" name="Rectangle 21">
              <a:extLst>
                <a:ext uri="{FF2B5EF4-FFF2-40B4-BE49-F238E27FC236}">
                  <a16:creationId xmlns:a16="http://schemas.microsoft.com/office/drawing/2014/main" xmlns="" id="{6F7A7E3C-CCB5-4FDF-A980-D947530B8BE7}"/>
                </a:ext>
              </a:extLst>
            </p:cNvPr>
            <p:cNvSpPr/>
            <p:nvPr/>
          </p:nvSpPr>
          <p:spPr>
            <a:xfrm>
              <a:off x="1612160" y="718926"/>
              <a:ext cx="1614199" cy="1230726"/>
            </a:xfrm>
            <a:prstGeom prst="rect">
              <a:avLst/>
            </a:prstGeom>
          </p:spPr>
          <p:txBody>
            <a:bodyPr wrap="square">
              <a:spAutoFit/>
            </a:bodyPr>
            <a:lstStyle/>
            <a:p>
              <a:pPr>
                <a:lnSpc>
                  <a:spcPct val="150000"/>
                </a:lnSpc>
              </a:pPr>
              <a:r>
                <a:rPr lang="en-AU" sz="3600" b="1" spc="375" dirty="0">
                  <a:solidFill>
                    <a:srgbClr val="C84A4B"/>
                  </a:solidFill>
                  <a:latin typeface="Arial" panose="020B0604020202020204" pitchFamily="34" charset="0"/>
                  <a:cs typeface="Arial" panose="020B0604020202020204" pitchFamily="34" charset="0"/>
                </a:rPr>
                <a:t>500</a:t>
              </a:r>
            </a:p>
          </p:txBody>
        </p:sp>
        <p:sp>
          <p:nvSpPr>
            <p:cNvPr id="23" name="Rectangle 22">
              <a:extLst>
                <a:ext uri="{FF2B5EF4-FFF2-40B4-BE49-F238E27FC236}">
                  <a16:creationId xmlns:a16="http://schemas.microsoft.com/office/drawing/2014/main" xmlns="" id="{5F0606AA-A5B0-4BD4-970B-352E4C0ED18F}"/>
                </a:ext>
              </a:extLst>
            </p:cNvPr>
            <p:cNvSpPr/>
            <p:nvPr/>
          </p:nvSpPr>
          <p:spPr>
            <a:xfrm>
              <a:off x="1402767" y="1418034"/>
              <a:ext cx="1694561" cy="769204"/>
            </a:xfrm>
            <a:prstGeom prst="rect">
              <a:avLst/>
            </a:prstGeom>
          </p:spPr>
          <p:txBody>
            <a:bodyPr wrap="square">
              <a:spAutoFit/>
            </a:bodyPr>
            <a:lstStyle/>
            <a:p>
              <a:pPr algn="ctr">
                <a:lnSpc>
                  <a:spcPct val="150000"/>
                </a:lnSpc>
              </a:pPr>
              <a:r>
                <a:rPr lang="en-AU" sz="2100" b="1" dirty="0">
                  <a:solidFill>
                    <a:srgbClr val="C84A4B"/>
                  </a:solidFill>
                  <a:latin typeface="Arial" panose="020B0604020202020204" pitchFamily="34" charset="0"/>
                  <a:cs typeface="Arial" panose="020B0604020202020204" pitchFamily="34" charset="0"/>
                </a:rPr>
                <a:t>USERS</a:t>
              </a:r>
            </a:p>
          </p:txBody>
        </p:sp>
        <p:pic>
          <p:nvPicPr>
            <p:cNvPr id="64" name="Picture 63" descr="A picture containing building&#10;&#10;Description automatically generated">
              <a:extLst>
                <a:ext uri="{FF2B5EF4-FFF2-40B4-BE49-F238E27FC236}">
                  <a16:creationId xmlns:a16="http://schemas.microsoft.com/office/drawing/2014/main" xmlns="" id="{7B8CB680-09B9-4610-BF0C-CBC1B8DDB0B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5817" t="21920" r="35818" b="18640"/>
            <a:stretch/>
          </p:blipFill>
          <p:spPr>
            <a:xfrm>
              <a:off x="497272" y="1127948"/>
              <a:ext cx="1029268" cy="820674"/>
            </a:xfrm>
            <a:prstGeom prst="rect">
              <a:avLst/>
            </a:prstGeom>
          </p:spPr>
        </p:pic>
      </p:grpSp>
    </p:spTree>
    <p:extLst>
      <p:ext uri="{BB962C8B-B14F-4D97-AF65-F5344CB8AC3E}">
        <p14:creationId xmlns:p14="http://schemas.microsoft.com/office/powerpoint/2010/main" val="2816655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1253B3E0-BB5E-40D2-BECB-E99615343E1F}"/>
              </a:ext>
            </a:extLst>
          </p:cNvPr>
          <p:cNvSpPr/>
          <p:nvPr/>
        </p:nvSpPr>
        <p:spPr>
          <a:xfrm>
            <a:off x="467048" y="3851125"/>
            <a:ext cx="5158552" cy="1014921"/>
          </a:xfrm>
          <a:prstGeom prst="rect">
            <a:avLst/>
          </a:prstGeom>
          <a:gradFill flip="none" rotWithShape="1">
            <a:gsLst>
              <a:gs pos="34000">
                <a:schemeClr val="accent1">
                  <a:tint val="100000"/>
                  <a:shade val="100000"/>
                  <a:satMod val="130000"/>
                </a:schemeClr>
              </a:gs>
              <a:gs pos="100000">
                <a:schemeClr val="accent1">
                  <a:tint val="50000"/>
                  <a:shade val="100000"/>
                  <a:satMod val="350000"/>
                </a:schemeClr>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prstTxWarp prst="textNoShape">
              <a:avLst/>
            </a:prstTxWarp>
            <a:noAutofit/>
          </a:bodyPr>
          <a:lstStyle/>
          <a:p>
            <a:r>
              <a:rPr lang="en-US" sz="4100" b="1" dirty="0">
                <a:solidFill>
                  <a:schemeClr val="bg1"/>
                </a:solidFill>
                <a:cs typeface="Calibri"/>
              </a:rPr>
              <a:t>   Thank you</a:t>
            </a:r>
          </a:p>
        </p:txBody>
      </p:sp>
      <p:pic>
        <p:nvPicPr>
          <p:cNvPr id="5" name="Picture 4">
            <a:extLst>
              <a:ext uri="{FF2B5EF4-FFF2-40B4-BE49-F238E27FC236}">
                <a16:creationId xmlns:a16="http://schemas.microsoft.com/office/drawing/2014/main" xmlns="" id="{979842F3-8810-4AF2-8816-BEA21C598E40}"/>
              </a:ext>
            </a:extLst>
          </p:cNvPr>
          <p:cNvPicPr>
            <a:picLocks noChangeAspect="1"/>
          </p:cNvPicPr>
          <p:nvPr/>
        </p:nvPicPr>
        <p:blipFill rotWithShape="1">
          <a:blip r:embed="rId3">
            <a:alphaModFix amt="24000"/>
            <a:extLst>
              <a:ext uri="{28A0092B-C50C-407E-A947-70E740481C1C}">
                <a14:useLocalDpi xmlns:a14="http://schemas.microsoft.com/office/drawing/2010/main" val="0"/>
              </a:ext>
            </a:extLst>
          </a:blip>
          <a:srcRect r="6369" b="3243"/>
          <a:stretch/>
        </p:blipFill>
        <p:spPr>
          <a:xfrm>
            <a:off x="7231396" y="2871994"/>
            <a:ext cx="1914192" cy="2273094"/>
          </a:xfrm>
          <a:prstGeom prst="rect">
            <a:avLst/>
          </a:prstGeom>
          <a:solidFill>
            <a:schemeClr val="bg1"/>
          </a:solidFill>
        </p:spPr>
      </p:pic>
      <p:sp>
        <p:nvSpPr>
          <p:cNvPr id="3" name="TextBox 2">
            <a:extLst>
              <a:ext uri="{FF2B5EF4-FFF2-40B4-BE49-F238E27FC236}">
                <a16:creationId xmlns:a16="http://schemas.microsoft.com/office/drawing/2014/main" xmlns="" id="{2E40C54C-9762-40FC-97E9-35917EA7FC45}"/>
              </a:ext>
            </a:extLst>
          </p:cNvPr>
          <p:cNvSpPr txBox="1"/>
          <p:nvPr/>
        </p:nvSpPr>
        <p:spPr>
          <a:xfrm>
            <a:off x="410146" y="1414406"/>
            <a:ext cx="8063491" cy="2655392"/>
          </a:xfrm>
          <a:prstGeom prst="rect">
            <a:avLst/>
          </a:prstGeom>
          <a:noFill/>
        </p:spPr>
        <p:txBody>
          <a:bodyPr rot="0" spcFirstLastPara="0" vertOverflow="overflow" horzOverflow="overflow" vert="horz" wrap="square" lIns="68589" tIns="34295" rIns="68589" bIns="34295" numCol="1" spcCol="0" rtlCol="0" fromWordArt="0" anchor="t" anchorCtr="0" forceAA="0" compatLnSpc="1">
            <a:prstTxWarp prst="textNoShape">
              <a:avLst/>
            </a:prstTxWarp>
            <a:spAutoFit/>
          </a:bodyPr>
          <a:lstStyle/>
          <a:p>
            <a:pPr marL="385814" indent="-385814">
              <a:buFont typeface="+mj-lt"/>
              <a:buAutoNum type="arabicPeriod"/>
            </a:pPr>
            <a:r>
              <a:rPr lang="en-US" sz="2400" dirty="0">
                <a:cs typeface="Calibri"/>
              </a:rPr>
              <a:t>Working in collaboration with the Indigenous community to ensure the system properly reflects Indigenous culture and requirements.</a:t>
            </a:r>
          </a:p>
          <a:p>
            <a:pPr marL="385814" indent="-385814">
              <a:buFont typeface="+mj-lt"/>
              <a:buAutoNum type="arabicPeriod"/>
            </a:pPr>
            <a:endParaRPr lang="en-US" sz="2400" dirty="0">
              <a:cs typeface="Calibri"/>
            </a:endParaRPr>
          </a:p>
          <a:p>
            <a:pPr marL="385814" indent="-385814">
              <a:buFont typeface="+mj-lt"/>
              <a:buAutoNum type="arabicPeriod"/>
            </a:pPr>
            <a:r>
              <a:rPr lang="en-US" sz="2400" dirty="0">
                <a:cs typeface="Calibri"/>
              </a:rPr>
              <a:t>Rolling it out to 1000 children in Victoria</a:t>
            </a:r>
          </a:p>
          <a:p>
            <a:pPr marL="385814" indent="-385814">
              <a:buFont typeface="+mj-lt"/>
              <a:buAutoNum type="arabicPeriod"/>
            </a:pPr>
            <a:endParaRPr lang="en-US" sz="2400" dirty="0">
              <a:cs typeface="Calibri"/>
            </a:endParaRPr>
          </a:p>
          <a:p>
            <a:pPr marL="385814" indent="-385814">
              <a:buFont typeface="+mj-lt"/>
              <a:buAutoNum type="arabicPeriod"/>
            </a:pPr>
            <a:endParaRPr lang="en-US" sz="2400" dirty="0">
              <a:cs typeface="Calibri"/>
            </a:endParaRPr>
          </a:p>
        </p:txBody>
      </p:sp>
      <p:sp>
        <p:nvSpPr>
          <p:cNvPr id="4" name="Title 3">
            <a:extLst>
              <a:ext uri="{FF2B5EF4-FFF2-40B4-BE49-F238E27FC236}">
                <a16:creationId xmlns:a16="http://schemas.microsoft.com/office/drawing/2014/main" xmlns="" id="{CC0283B9-6990-475A-A3EA-538F1BA0FA00}"/>
              </a:ext>
            </a:extLst>
          </p:cNvPr>
          <p:cNvSpPr>
            <a:spLocks noGrp="1"/>
          </p:cNvSpPr>
          <p:nvPr>
            <p:ph type="title"/>
          </p:nvPr>
        </p:nvSpPr>
        <p:spPr/>
        <p:txBody>
          <a:bodyPr/>
          <a:lstStyle/>
          <a:p>
            <a:r>
              <a:rPr lang="en-AU"/>
              <a:t>What’s Next</a:t>
            </a:r>
          </a:p>
        </p:txBody>
      </p:sp>
    </p:spTree>
    <p:extLst>
      <p:ext uri="{BB962C8B-B14F-4D97-AF65-F5344CB8AC3E}">
        <p14:creationId xmlns:p14="http://schemas.microsoft.com/office/powerpoint/2010/main" val="1808361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fontScale="90000"/>
          </a:bodyPr>
          <a:lstStyle/>
          <a:p>
            <a:r>
              <a:rPr lang="en-AU" b="1">
                <a:solidFill>
                  <a:schemeClr val="accent6">
                    <a:lumMod val="50000"/>
                  </a:schemeClr>
                </a:solidFill>
                <a:latin typeface="HelveticaNeue" panose="00000400000000000000" pitchFamily="2" charset="0"/>
              </a:rPr>
              <a:t/>
            </a:r>
            <a:br>
              <a:rPr lang="en-AU" b="1">
                <a:solidFill>
                  <a:schemeClr val="accent6">
                    <a:lumMod val="50000"/>
                  </a:schemeClr>
                </a:solidFill>
                <a:latin typeface="HelveticaNeue" panose="00000400000000000000" pitchFamily="2" charset="0"/>
              </a:rPr>
            </a:br>
            <a:r>
              <a:rPr lang="en-AU" b="1">
                <a:solidFill>
                  <a:schemeClr val="accent6">
                    <a:lumMod val="50000"/>
                  </a:schemeClr>
                </a:solidFill>
                <a:latin typeface="HelveticaNeue" panose="00000400000000000000" pitchFamily="2" charset="0"/>
              </a:rPr>
              <a:t> </a:t>
            </a:r>
          </a:p>
        </p:txBody>
      </p:sp>
      <p:sp>
        <p:nvSpPr>
          <p:cNvPr id="7" name="Text Placeholder 2">
            <a:extLst>
              <a:ext uri="{FF2B5EF4-FFF2-40B4-BE49-F238E27FC236}">
                <a16:creationId xmlns:a16="http://schemas.microsoft.com/office/drawing/2014/main" xmlns="" id="{F6478FC3-E1A9-4E45-BCED-282820645D81}"/>
              </a:ext>
            </a:extLst>
          </p:cNvPr>
          <p:cNvSpPr txBox="1">
            <a:spLocks/>
          </p:cNvSpPr>
          <p:nvPr/>
        </p:nvSpPr>
        <p:spPr>
          <a:xfrm>
            <a:off x="254968" y="4429020"/>
            <a:ext cx="8805010" cy="509286"/>
          </a:xfrm>
          <a:prstGeom prst="rect">
            <a:avLst/>
          </a:prstGeom>
        </p:spPr>
        <p:txBody>
          <a:bodyPr lIns="68589" tIns="34295" rIns="68589" bIns="34295"/>
          <a:lstStyle>
            <a:lvl1pPr marL="0" indent="0" algn="l" defTabSz="457200" rtl="0" eaLnBrk="1" latinLnBrk="0" hangingPunct="1">
              <a:spcBef>
                <a:spcPct val="20000"/>
              </a:spcBef>
              <a:buFont typeface="Arial"/>
              <a:buNone/>
              <a:defRPr sz="1700" i="1"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AU" dirty="0"/>
              <a:t>We acknowledge the traditional owners of the land on which Arts Centre Melbourne stands, the People of the Kulin Nations, and pay our respects to their elders, past, present and future  </a:t>
            </a:r>
            <a:endParaRPr lang="en-GB" dirty="0"/>
          </a:p>
        </p:txBody>
      </p:sp>
    </p:spTree>
    <p:extLst>
      <p:ext uri="{BB962C8B-B14F-4D97-AF65-F5344CB8AC3E}">
        <p14:creationId xmlns:p14="http://schemas.microsoft.com/office/powerpoint/2010/main" val="239037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972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6DAF96-FE47-4017-8EA7-ADAFEC03F1DC}"/>
              </a:ext>
            </a:extLst>
          </p:cNvPr>
          <p:cNvSpPr>
            <a:spLocks noGrp="1"/>
          </p:cNvSpPr>
          <p:nvPr>
            <p:ph type="title"/>
          </p:nvPr>
        </p:nvSpPr>
        <p:spPr/>
        <p:txBody>
          <a:bodyPr/>
          <a:lstStyle/>
          <a:p>
            <a:r>
              <a:rPr lang="en-AU"/>
              <a:t>We are Caring Life</a:t>
            </a:r>
          </a:p>
        </p:txBody>
      </p:sp>
      <p:pic>
        <p:nvPicPr>
          <p:cNvPr id="6" name="Picture 5" descr="A close up of a sign&#10;&#10;Description automatically generated">
            <a:extLst>
              <a:ext uri="{FF2B5EF4-FFF2-40B4-BE49-F238E27FC236}">
                <a16:creationId xmlns:a16="http://schemas.microsoft.com/office/drawing/2014/main" xmlns="" id="{50A43397-1FF2-40DD-9928-7FA0CF727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036" y="1906779"/>
            <a:ext cx="6037517" cy="1750759"/>
          </a:xfrm>
          <a:prstGeom prst="rect">
            <a:avLst/>
          </a:prstGeom>
        </p:spPr>
      </p:pic>
    </p:spTree>
    <p:extLst>
      <p:ext uri="{BB962C8B-B14F-4D97-AF65-F5344CB8AC3E}">
        <p14:creationId xmlns:p14="http://schemas.microsoft.com/office/powerpoint/2010/main" val="4185595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C624BACF-7541-4EC6-8918-FAEFF7F501AE}"/>
              </a:ext>
            </a:extLst>
          </p:cNvPr>
          <p:cNvSpPr/>
          <p:nvPr/>
        </p:nvSpPr>
        <p:spPr>
          <a:xfrm>
            <a:off x="396322" y="4055145"/>
            <a:ext cx="8671480" cy="1014921"/>
          </a:xfrm>
          <a:prstGeom prst="rect">
            <a:avLst/>
          </a:prstGeom>
          <a:gradFill flip="none" rotWithShape="1">
            <a:gsLst>
              <a:gs pos="34000">
                <a:schemeClr val="accent1">
                  <a:tint val="100000"/>
                  <a:shade val="100000"/>
                  <a:satMod val="130000"/>
                </a:schemeClr>
              </a:gs>
              <a:gs pos="100000">
                <a:schemeClr val="accent1">
                  <a:tint val="50000"/>
                  <a:shade val="100000"/>
                  <a:satMod val="350000"/>
                </a:schemeClr>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lIns="68589" tIns="34295" rIns="68589" bIns="34295" rtlCol="0" anchor="ctr"/>
          <a:lstStyle/>
          <a:p>
            <a:pPr algn="ctr"/>
            <a:endParaRPr lang="en-AU"/>
          </a:p>
        </p:txBody>
      </p:sp>
      <p:sp>
        <p:nvSpPr>
          <p:cNvPr id="3" name="TextBox 2">
            <a:extLst>
              <a:ext uri="{FF2B5EF4-FFF2-40B4-BE49-F238E27FC236}">
                <a16:creationId xmlns:a16="http://schemas.microsoft.com/office/drawing/2014/main" xmlns="" id="{6FA0F421-F04C-4EE0-9AFC-C4A910A004F5}"/>
              </a:ext>
            </a:extLst>
          </p:cNvPr>
          <p:cNvSpPr txBox="1"/>
          <p:nvPr/>
        </p:nvSpPr>
        <p:spPr>
          <a:xfrm>
            <a:off x="3790320" y="1257963"/>
            <a:ext cx="5310358" cy="2632302"/>
          </a:xfrm>
          <a:prstGeom prst="rect">
            <a:avLst/>
          </a:prstGeom>
          <a:noFill/>
        </p:spPr>
        <p:txBody>
          <a:bodyPr wrap="square" lIns="68589" tIns="34295" rIns="68589" bIns="34295" rtlCol="0">
            <a:spAutoFit/>
          </a:bodyPr>
          <a:lstStyle/>
          <a:p>
            <a:pPr defTabSz="685891">
              <a:defRPr/>
            </a:pPr>
            <a:r>
              <a:rPr lang="en-US" sz="2100" b="1" dirty="0"/>
              <a:t>Who has something similar to this box?</a:t>
            </a:r>
          </a:p>
          <a:p>
            <a:pPr defTabSz="685891">
              <a:defRPr/>
            </a:pPr>
            <a:endParaRPr lang="en-US" b="1" dirty="0"/>
          </a:p>
          <a:p>
            <a:pPr defTabSz="685891">
              <a:defRPr/>
            </a:pPr>
            <a:r>
              <a:rPr lang="en-US" sz="2100" b="1" dirty="0"/>
              <a:t>How important is it to you?</a:t>
            </a:r>
          </a:p>
          <a:p>
            <a:pPr defTabSz="685891">
              <a:defRPr/>
            </a:pPr>
            <a:endParaRPr lang="en-US" b="1" dirty="0"/>
          </a:p>
          <a:p>
            <a:pPr defTabSz="685891">
              <a:defRPr/>
            </a:pPr>
            <a:r>
              <a:rPr lang="en-US" sz="2100" b="1" dirty="0"/>
              <a:t>I imagine incredibly important.</a:t>
            </a:r>
          </a:p>
          <a:p>
            <a:pPr defTabSz="685891">
              <a:defRPr/>
            </a:pPr>
            <a:endParaRPr lang="en-US" b="1" dirty="0"/>
          </a:p>
          <a:p>
            <a:pPr defTabSz="685891">
              <a:defRPr/>
            </a:pPr>
            <a:r>
              <a:rPr lang="en-US" sz="2100" b="1" dirty="0"/>
              <a:t>Does it hold celebrations, photos of loved ones, achievements and reflective moments.</a:t>
            </a:r>
          </a:p>
          <a:p>
            <a:pPr defTabSz="685891">
              <a:defRPr/>
            </a:pPr>
            <a:endParaRPr lang="en-US" sz="2100" b="1" dirty="0"/>
          </a:p>
        </p:txBody>
      </p:sp>
      <p:sp>
        <p:nvSpPr>
          <p:cNvPr id="4" name="Title 3">
            <a:extLst>
              <a:ext uri="{FF2B5EF4-FFF2-40B4-BE49-F238E27FC236}">
                <a16:creationId xmlns:a16="http://schemas.microsoft.com/office/drawing/2014/main" xmlns="" id="{BA30B196-718B-4AF0-896C-D3B43DA5FFE5}"/>
              </a:ext>
            </a:extLst>
          </p:cNvPr>
          <p:cNvSpPr>
            <a:spLocks noGrp="1"/>
          </p:cNvSpPr>
          <p:nvPr>
            <p:ph type="title"/>
          </p:nvPr>
        </p:nvSpPr>
        <p:spPr/>
        <p:txBody>
          <a:bodyPr/>
          <a:lstStyle/>
          <a:p>
            <a:r>
              <a:rPr lang="en-AU"/>
              <a:t>A Priceless Box</a:t>
            </a:r>
          </a:p>
        </p:txBody>
      </p:sp>
      <p:grpSp>
        <p:nvGrpSpPr>
          <p:cNvPr id="8" name="Group 7">
            <a:extLst>
              <a:ext uri="{FF2B5EF4-FFF2-40B4-BE49-F238E27FC236}">
                <a16:creationId xmlns:a16="http://schemas.microsoft.com/office/drawing/2014/main" xmlns="" id="{DD106940-7B27-40E7-B1FB-93EB2B818CD3}"/>
              </a:ext>
            </a:extLst>
          </p:cNvPr>
          <p:cNvGrpSpPr/>
          <p:nvPr/>
        </p:nvGrpSpPr>
        <p:grpSpPr>
          <a:xfrm>
            <a:off x="396322" y="1089944"/>
            <a:ext cx="2964800" cy="2965200"/>
            <a:chOff x="694006" y="1805637"/>
            <a:chExt cx="3952380" cy="3952380"/>
          </a:xfrm>
        </p:grpSpPr>
        <p:pic>
          <p:nvPicPr>
            <p:cNvPr id="6" name="Picture 4">
              <a:extLst>
                <a:ext uri="{FF2B5EF4-FFF2-40B4-BE49-F238E27FC236}">
                  <a16:creationId xmlns:a16="http://schemas.microsoft.com/office/drawing/2014/main" xmlns="" id="{BF20C709-CAE8-4243-A2D7-F77C23FD8B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006" y="1805637"/>
              <a:ext cx="3952380" cy="39523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FD2033FC-CCEC-40FB-BC36-CA33635E71FB}"/>
                </a:ext>
              </a:extLst>
            </p:cNvPr>
            <p:cNvPicPr>
              <a:picLocks noChangeAspect="1"/>
            </p:cNvPicPr>
            <p:nvPr/>
          </p:nvPicPr>
          <p:blipFill>
            <a:blip r:embed="rId4"/>
            <a:stretch>
              <a:fillRect/>
            </a:stretch>
          </p:blipFill>
          <p:spPr>
            <a:xfrm>
              <a:off x="2377101" y="4027221"/>
              <a:ext cx="2182557" cy="1329043"/>
            </a:xfrm>
            <a:prstGeom prst="rect">
              <a:avLst/>
            </a:prstGeom>
          </p:spPr>
        </p:pic>
      </p:grpSp>
      <p:sp>
        <p:nvSpPr>
          <p:cNvPr id="10" name="TextBox 9">
            <a:extLst>
              <a:ext uri="{FF2B5EF4-FFF2-40B4-BE49-F238E27FC236}">
                <a16:creationId xmlns:a16="http://schemas.microsoft.com/office/drawing/2014/main" xmlns="" id="{151F2C12-5DC1-4C6E-8A4F-9D537A7B6E7C}"/>
              </a:ext>
            </a:extLst>
          </p:cNvPr>
          <p:cNvSpPr txBox="1"/>
          <p:nvPr/>
        </p:nvSpPr>
        <p:spPr>
          <a:xfrm>
            <a:off x="3902827" y="4290713"/>
            <a:ext cx="4889579" cy="438717"/>
          </a:xfrm>
          <a:prstGeom prst="rect">
            <a:avLst/>
          </a:prstGeom>
          <a:noFill/>
        </p:spPr>
        <p:txBody>
          <a:bodyPr wrap="square" lIns="68589" tIns="34295" rIns="68589" bIns="34295" rtlCol="0">
            <a:spAutoFit/>
          </a:bodyPr>
          <a:lstStyle>
            <a:defPPr>
              <a:defRPr lang="en-US"/>
            </a:defPPr>
            <a:lvl1pPr lvl="0" defTabSz="914400">
              <a:defRPr sz="2800" b="1"/>
            </a:lvl1pPr>
          </a:lstStyle>
          <a:p>
            <a:r>
              <a:rPr lang="en-AU" sz="2400" dirty="0">
                <a:solidFill>
                  <a:schemeClr val="bg1"/>
                </a:solidFill>
                <a:latin typeface="Arial" panose="020B0604020202020204" pitchFamily="34" charset="0"/>
                <a:cs typeface="Arial" panose="020B0604020202020204" pitchFamily="34" charset="0"/>
              </a:rPr>
              <a:t>Does it hold your life story?</a:t>
            </a:r>
            <a:endParaRPr lang="en-GB"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1744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51751454-04C2-4071-843C-978933D8BFF0}"/>
              </a:ext>
            </a:extLst>
          </p:cNvPr>
          <p:cNvPicPr>
            <a:picLocks noChangeAspect="1"/>
          </p:cNvPicPr>
          <p:nvPr/>
        </p:nvPicPr>
        <p:blipFill>
          <a:blip r:embed="rId3"/>
          <a:stretch>
            <a:fillRect/>
          </a:stretch>
        </p:blipFill>
        <p:spPr>
          <a:xfrm>
            <a:off x="140704" y="777551"/>
            <a:ext cx="3648029" cy="2374739"/>
          </a:xfrm>
          <a:prstGeom prst="rect">
            <a:avLst/>
          </a:prstGeom>
        </p:spPr>
      </p:pic>
      <p:sp>
        <p:nvSpPr>
          <p:cNvPr id="7" name="Rectangle 6">
            <a:extLst>
              <a:ext uri="{FF2B5EF4-FFF2-40B4-BE49-F238E27FC236}">
                <a16:creationId xmlns:a16="http://schemas.microsoft.com/office/drawing/2014/main" xmlns="" id="{D5FA79B6-B2F4-4C1D-A357-5F68786744F4}"/>
              </a:ext>
            </a:extLst>
          </p:cNvPr>
          <p:cNvSpPr/>
          <p:nvPr/>
        </p:nvSpPr>
        <p:spPr>
          <a:xfrm>
            <a:off x="0" y="3627725"/>
            <a:ext cx="8671480" cy="1014921"/>
          </a:xfrm>
          <a:prstGeom prst="rect">
            <a:avLst/>
          </a:prstGeom>
          <a:gradFill flip="none" rotWithShape="1">
            <a:gsLst>
              <a:gs pos="34000">
                <a:schemeClr val="accent1">
                  <a:tint val="100000"/>
                  <a:shade val="100000"/>
                  <a:satMod val="130000"/>
                </a:schemeClr>
              </a:gs>
              <a:gs pos="100000">
                <a:schemeClr val="accent1">
                  <a:tint val="50000"/>
                  <a:shade val="100000"/>
                  <a:satMod val="350000"/>
                </a:schemeClr>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lIns="68589" tIns="34295" rIns="68589" bIns="34295" rtlCol="0" anchor="ctr"/>
          <a:lstStyle/>
          <a:p>
            <a:pPr algn="ctr"/>
            <a:endParaRPr lang="en-AU"/>
          </a:p>
        </p:txBody>
      </p:sp>
      <p:sp>
        <p:nvSpPr>
          <p:cNvPr id="4" name="TextBox 3">
            <a:extLst>
              <a:ext uri="{FF2B5EF4-FFF2-40B4-BE49-F238E27FC236}">
                <a16:creationId xmlns:a16="http://schemas.microsoft.com/office/drawing/2014/main" xmlns="" id="{0DD89ECC-2344-4DC0-9EB5-12268CE7CD78}"/>
              </a:ext>
            </a:extLst>
          </p:cNvPr>
          <p:cNvSpPr txBox="1"/>
          <p:nvPr/>
        </p:nvSpPr>
        <p:spPr>
          <a:xfrm>
            <a:off x="4061857" y="1032397"/>
            <a:ext cx="4889855" cy="3947245"/>
          </a:xfrm>
          <a:prstGeom prst="rect">
            <a:avLst/>
          </a:prstGeom>
          <a:noFill/>
        </p:spPr>
        <p:txBody>
          <a:bodyPr wrap="square" lIns="68589" tIns="34295" rIns="68589" bIns="34295" rtlCol="0">
            <a:spAutoFit/>
          </a:bodyPr>
          <a:lstStyle>
            <a:defPPr>
              <a:defRPr lang="en-US"/>
            </a:defPPr>
            <a:lvl1pPr lvl="0" defTabSz="914400">
              <a:defRPr sz="2800" b="1"/>
            </a:lvl1pPr>
          </a:lstStyle>
          <a:p>
            <a:r>
              <a:rPr lang="en-AU" dirty="0"/>
              <a:t>Now imagine having lived in 11 different homes over the last 7 years</a:t>
            </a:r>
          </a:p>
          <a:p>
            <a:endParaRPr lang="en-AU" dirty="0"/>
          </a:p>
          <a:p>
            <a:r>
              <a:rPr lang="en-AU" dirty="0"/>
              <a:t>Maybe coming from a birth family in crisis</a:t>
            </a:r>
          </a:p>
          <a:p>
            <a:r>
              <a:rPr lang="en-AU" dirty="0"/>
              <a:t> </a:t>
            </a:r>
          </a:p>
          <a:p>
            <a:r>
              <a:rPr lang="en-AU" dirty="0"/>
              <a:t>This is often the case for children in care</a:t>
            </a:r>
            <a:endParaRPr lang="en-GB" dirty="0"/>
          </a:p>
        </p:txBody>
      </p:sp>
      <p:sp>
        <p:nvSpPr>
          <p:cNvPr id="6" name="TextBox 5">
            <a:extLst>
              <a:ext uri="{FF2B5EF4-FFF2-40B4-BE49-F238E27FC236}">
                <a16:creationId xmlns:a16="http://schemas.microsoft.com/office/drawing/2014/main" xmlns="" id="{8B8F6F69-5E72-46E9-A887-0C329F5A1816}"/>
              </a:ext>
            </a:extLst>
          </p:cNvPr>
          <p:cNvSpPr txBox="1"/>
          <p:nvPr/>
        </p:nvSpPr>
        <p:spPr>
          <a:xfrm>
            <a:off x="658700" y="3736689"/>
            <a:ext cx="7828189" cy="808163"/>
          </a:xfrm>
          <a:prstGeom prst="rect">
            <a:avLst/>
          </a:prstGeom>
          <a:noFill/>
        </p:spPr>
        <p:txBody>
          <a:bodyPr wrap="square" lIns="68589" tIns="34295" rIns="68589" bIns="34295" rtlCol="0">
            <a:spAutoFit/>
          </a:bodyPr>
          <a:lstStyle>
            <a:defPPr>
              <a:defRPr lang="en-US"/>
            </a:defPPr>
            <a:lvl1pPr lvl="0" defTabSz="914400">
              <a:defRPr sz="2800" b="1"/>
            </a:lvl1pPr>
          </a:lstStyle>
          <a:p>
            <a:r>
              <a:rPr lang="en-AU" sz="2400" dirty="0">
                <a:solidFill>
                  <a:schemeClr val="bg1"/>
                </a:solidFill>
                <a:latin typeface="Arial" panose="020B0604020202020204" pitchFamily="34" charset="0"/>
                <a:cs typeface="Arial" panose="020B0604020202020204" pitchFamily="34" charset="0"/>
              </a:rPr>
              <a:t>Who and how are we taking care of their </a:t>
            </a:r>
            <a:r>
              <a:rPr lang="en-AU" sz="2400" i="1" dirty="0">
                <a:solidFill>
                  <a:schemeClr val="bg1"/>
                </a:solidFill>
                <a:latin typeface="Arial" panose="020B0604020202020204" pitchFamily="34" charset="0"/>
                <a:cs typeface="Arial" panose="020B0604020202020204" pitchFamily="34" charset="0"/>
              </a:rPr>
              <a:t>priceless</a:t>
            </a:r>
            <a:r>
              <a:rPr lang="en-AU" sz="2400" dirty="0">
                <a:solidFill>
                  <a:schemeClr val="bg1"/>
                </a:solidFill>
                <a:latin typeface="Arial" panose="020B0604020202020204" pitchFamily="34" charset="0"/>
                <a:cs typeface="Arial" panose="020B0604020202020204" pitchFamily="34" charset="0"/>
              </a:rPr>
              <a:t> childhood memories?</a:t>
            </a:r>
            <a:endParaRPr lang="en-GB"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0201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869B662-B70D-40B6-B325-A91D75D8DF5D}"/>
              </a:ext>
            </a:extLst>
          </p:cNvPr>
          <p:cNvSpPr/>
          <p:nvPr/>
        </p:nvSpPr>
        <p:spPr>
          <a:xfrm>
            <a:off x="503659" y="1166653"/>
            <a:ext cx="8097656" cy="623440"/>
          </a:xfrm>
          <a:prstGeom prst="rect">
            <a:avLst/>
          </a:prstGeom>
        </p:spPr>
        <p:txBody>
          <a:bodyPr wrap="square" lIns="68589" tIns="34295" rIns="68589" bIns="34295">
            <a:spAutoFit/>
          </a:bodyPr>
          <a:lstStyle/>
          <a:p>
            <a:r>
              <a:rPr lang="en-US" sz="1800" dirty="0">
                <a:latin typeface="+mj-lt"/>
              </a:rPr>
              <a:t>Research shows that the concepts of identity and belonging are key predictors of mental health in children-in-care, as well as the feeling of security and permanency*.</a:t>
            </a:r>
          </a:p>
        </p:txBody>
      </p:sp>
      <p:sp>
        <p:nvSpPr>
          <p:cNvPr id="4" name="Title 3">
            <a:extLst>
              <a:ext uri="{FF2B5EF4-FFF2-40B4-BE49-F238E27FC236}">
                <a16:creationId xmlns:a16="http://schemas.microsoft.com/office/drawing/2014/main" xmlns="" id="{A3BA1895-32B6-496B-B6A4-5601A942FC56}"/>
              </a:ext>
            </a:extLst>
          </p:cNvPr>
          <p:cNvSpPr>
            <a:spLocks noGrp="1"/>
          </p:cNvSpPr>
          <p:nvPr>
            <p:ph type="title"/>
          </p:nvPr>
        </p:nvSpPr>
        <p:spPr>
          <a:xfrm>
            <a:off x="410146" y="162049"/>
            <a:ext cx="5360284" cy="695466"/>
          </a:xfrm>
        </p:spPr>
        <p:txBody>
          <a:bodyPr/>
          <a:lstStyle/>
          <a:p>
            <a:r>
              <a:rPr lang="en-AU"/>
              <a:t>Mental Health and Identity</a:t>
            </a:r>
          </a:p>
        </p:txBody>
      </p:sp>
      <p:sp>
        <p:nvSpPr>
          <p:cNvPr id="5" name="Rectangle 4">
            <a:extLst>
              <a:ext uri="{FF2B5EF4-FFF2-40B4-BE49-F238E27FC236}">
                <a16:creationId xmlns:a16="http://schemas.microsoft.com/office/drawing/2014/main" xmlns="" id="{428CD309-1B11-43D1-B75A-19B4CBAF9FF4}"/>
              </a:ext>
            </a:extLst>
          </p:cNvPr>
          <p:cNvSpPr/>
          <p:nvPr/>
        </p:nvSpPr>
        <p:spPr>
          <a:xfrm>
            <a:off x="877160" y="2460767"/>
            <a:ext cx="7207835" cy="1454693"/>
          </a:xfrm>
          <a:prstGeom prst="rect">
            <a:avLst/>
          </a:prstGeom>
        </p:spPr>
        <p:txBody>
          <a:bodyPr wrap="square" lIns="68589" tIns="34295" rIns="68589" bIns="34295">
            <a:spAutoFit/>
          </a:bodyPr>
          <a:lstStyle/>
          <a:p>
            <a:pPr algn="ctr"/>
            <a:r>
              <a:rPr lang="en-US" sz="1500" i="1" dirty="0">
                <a:solidFill>
                  <a:srgbClr val="F58B11"/>
                </a:solidFill>
                <a:latin typeface="Arial" panose="020B0604020202020204" pitchFamily="34" charset="0"/>
              </a:rPr>
              <a:t>A fragmented, damaged, discontinuous personal narrative puts                                               an individual child at risk. </a:t>
            </a:r>
          </a:p>
          <a:p>
            <a:pPr algn="ctr"/>
            <a:endParaRPr lang="en-US" sz="1500" i="1" dirty="0">
              <a:solidFill>
                <a:srgbClr val="F58B11"/>
              </a:solidFill>
              <a:latin typeface="Arial" panose="020B0604020202020204" pitchFamily="34" charset="0"/>
            </a:endParaRPr>
          </a:p>
          <a:p>
            <a:pPr algn="ctr"/>
            <a:r>
              <a:rPr lang="en-US" sz="1500" i="1" dirty="0">
                <a:solidFill>
                  <a:srgbClr val="F58B11"/>
                </a:solidFill>
                <a:latin typeface="Arial" panose="020B0604020202020204" pitchFamily="34" charset="0"/>
              </a:rPr>
              <a:t>Without a life story, a child is adrift, disconnected and vulnerable - their neurobiology of reward, stress regulation and relational interactions are all altered - in negative ways - without a cortically mediated coherent personal narrative.</a:t>
            </a:r>
            <a:endParaRPr lang="en-US" sz="1500" dirty="0">
              <a:solidFill>
                <a:srgbClr val="F58B11"/>
              </a:solidFill>
              <a:latin typeface="Arial" panose="020B0604020202020204" pitchFamily="34" charset="0"/>
            </a:endParaRPr>
          </a:p>
        </p:txBody>
      </p:sp>
      <p:sp>
        <p:nvSpPr>
          <p:cNvPr id="6" name="Rectangle 5">
            <a:extLst>
              <a:ext uri="{FF2B5EF4-FFF2-40B4-BE49-F238E27FC236}">
                <a16:creationId xmlns:a16="http://schemas.microsoft.com/office/drawing/2014/main" xmlns="" id="{1596C7D0-0CD5-4E23-9A2E-F5181B9F6953}"/>
              </a:ext>
            </a:extLst>
          </p:cNvPr>
          <p:cNvSpPr/>
          <p:nvPr/>
        </p:nvSpPr>
        <p:spPr>
          <a:xfrm>
            <a:off x="1380613" y="4364278"/>
            <a:ext cx="6704383" cy="500147"/>
          </a:xfrm>
          <a:prstGeom prst="rect">
            <a:avLst/>
          </a:prstGeom>
        </p:spPr>
        <p:txBody>
          <a:bodyPr wrap="square" lIns="68589" tIns="34295" rIns="68589" bIns="34295">
            <a:spAutoFit/>
          </a:bodyPr>
          <a:lstStyle/>
          <a:p>
            <a:r>
              <a:rPr lang="en-GB" b="1" dirty="0">
                <a:latin typeface="+mj-lt"/>
              </a:rPr>
              <a:t>Adjunct Associate Professor Richard Rose, Director of Child Trauma Intervention Services Ltd</a:t>
            </a:r>
            <a:endParaRPr lang="en-GB" dirty="0">
              <a:latin typeface="+mj-lt"/>
            </a:endParaRPr>
          </a:p>
        </p:txBody>
      </p:sp>
      <p:pic>
        <p:nvPicPr>
          <p:cNvPr id="8" name="Picture 7">
            <a:extLst>
              <a:ext uri="{FF2B5EF4-FFF2-40B4-BE49-F238E27FC236}">
                <a16:creationId xmlns:a16="http://schemas.microsoft.com/office/drawing/2014/main" xmlns="" id="{5E858625-41D0-4796-A431-F8668FEBE3BA}"/>
              </a:ext>
            </a:extLst>
          </p:cNvPr>
          <p:cNvPicPr>
            <a:picLocks noChangeAspect="1"/>
          </p:cNvPicPr>
          <p:nvPr/>
        </p:nvPicPr>
        <p:blipFill rotWithShape="1">
          <a:blip r:embed="rId3"/>
          <a:srcRect l="7886" t="20128" r="85550" b="55318"/>
          <a:stretch/>
        </p:blipFill>
        <p:spPr>
          <a:xfrm>
            <a:off x="1332893" y="2217534"/>
            <a:ext cx="447174" cy="486466"/>
          </a:xfrm>
          <a:prstGeom prst="rect">
            <a:avLst/>
          </a:prstGeom>
        </p:spPr>
      </p:pic>
      <p:pic>
        <p:nvPicPr>
          <p:cNvPr id="9" name="Picture 8">
            <a:extLst>
              <a:ext uri="{FF2B5EF4-FFF2-40B4-BE49-F238E27FC236}">
                <a16:creationId xmlns:a16="http://schemas.microsoft.com/office/drawing/2014/main" xmlns="" id="{6235113A-89C0-41B9-AA32-23E4A89FEFDF}"/>
              </a:ext>
            </a:extLst>
          </p:cNvPr>
          <p:cNvPicPr>
            <a:picLocks noChangeAspect="1"/>
          </p:cNvPicPr>
          <p:nvPr/>
        </p:nvPicPr>
        <p:blipFill>
          <a:blip r:embed="rId4"/>
          <a:stretch>
            <a:fillRect/>
          </a:stretch>
        </p:blipFill>
        <p:spPr>
          <a:xfrm rot="10800000">
            <a:off x="7855892" y="3639239"/>
            <a:ext cx="458207" cy="500630"/>
          </a:xfrm>
          <a:prstGeom prst="rect">
            <a:avLst/>
          </a:prstGeom>
        </p:spPr>
      </p:pic>
    </p:spTree>
    <p:extLst>
      <p:ext uri="{BB962C8B-B14F-4D97-AF65-F5344CB8AC3E}">
        <p14:creationId xmlns:p14="http://schemas.microsoft.com/office/powerpoint/2010/main" val="1434523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4882D31-7F8A-45A0-8996-2AA917365D61}"/>
              </a:ext>
            </a:extLst>
          </p:cNvPr>
          <p:cNvPicPr>
            <a:picLocks noChangeAspect="1"/>
          </p:cNvPicPr>
          <p:nvPr/>
        </p:nvPicPr>
        <p:blipFill>
          <a:blip r:embed="rId3" cstate="print">
            <a:alphaModFix amt="24000"/>
            <a:extLst>
              <a:ext uri="{28A0092B-C50C-407E-A947-70E740481C1C}">
                <a14:useLocalDpi xmlns:a14="http://schemas.microsoft.com/office/drawing/2010/main" val="0"/>
              </a:ext>
            </a:extLst>
          </a:blip>
          <a:stretch>
            <a:fillRect/>
          </a:stretch>
        </p:blipFill>
        <p:spPr>
          <a:xfrm>
            <a:off x="8093370" y="3932173"/>
            <a:ext cx="1050621" cy="1213425"/>
          </a:xfrm>
          <a:prstGeom prst="rect">
            <a:avLst/>
          </a:prstGeom>
          <a:solidFill>
            <a:schemeClr val="bg1"/>
          </a:solidFill>
        </p:spPr>
      </p:pic>
      <p:sp>
        <p:nvSpPr>
          <p:cNvPr id="4" name="TextBox 3">
            <a:extLst>
              <a:ext uri="{FF2B5EF4-FFF2-40B4-BE49-F238E27FC236}">
                <a16:creationId xmlns:a16="http://schemas.microsoft.com/office/drawing/2014/main" xmlns="" id="{F9EEDB19-F134-43E3-8DBB-4F2E4EC54C77}"/>
              </a:ext>
            </a:extLst>
          </p:cNvPr>
          <p:cNvSpPr txBox="1"/>
          <p:nvPr/>
        </p:nvSpPr>
        <p:spPr>
          <a:xfrm>
            <a:off x="410146" y="2245462"/>
            <a:ext cx="8049523" cy="1177608"/>
          </a:xfrm>
          <a:prstGeom prst="rect">
            <a:avLst/>
          </a:prstGeom>
          <a:noFill/>
        </p:spPr>
        <p:txBody>
          <a:bodyPr wrap="square" lIns="68589" tIns="34295" rIns="68589" bIns="34295" rtlCol="0" anchor="t">
            <a:spAutoFit/>
          </a:bodyPr>
          <a:lstStyle/>
          <a:p>
            <a:r>
              <a:rPr lang="en-AU" sz="1800" dirty="0" err="1">
                <a:ea typeface="+mn-lt"/>
                <a:cs typeface="+mn-lt"/>
              </a:rPr>
              <a:t>CSOs</a:t>
            </a:r>
            <a:r>
              <a:rPr lang="en-AU" sz="1800" dirty="0">
                <a:ea typeface="+mn-lt"/>
                <a:cs typeface="+mn-lt"/>
              </a:rPr>
              <a:t> and carers are required to collate placement details, records of life experiences and achievements, school reports, medical records, photographs of meaningful and significant events, people involved in the child’s life and keep it in a safe place so the child may take such memories with them when changing placement or leaving care. </a:t>
            </a:r>
            <a:endParaRPr lang="en-AU" sz="1800" dirty="0">
              <a:cs typeface="Calibri"/>
            </a:endParaRPr>
          </a:p>
        </p:txBody>
      </p:sp>
      <p:sp>
        <p:nvSpPr>
          <p:cNvPr id="3" name="Title 2">
            <a:extLst>
              <a:ext uri="{FF2B5EF4-FFF2-40B4-BE49-F238E27FC236}">
                <a16:creationId xmlns:a16="http://schemas.microsoft.com/office/drawing/2014/main" xmlns="" id="{C3997EE1-BF91-45F5-BC32-B1DABE1640CF}"/>
              </a:ext>
            </a:extLst>
          </p:cNvPr>
          <p:cNvSpPr>
            <a:spLocks noGrp="1"/>
          </p:cNvSpPr>
          <p:nvPr>
            <p:ph type="title"/>
          </p:nvPr>
        </p:nvSpPr>
        <p:spPr/>
        <p:txBody>
          <a:bodyPr/>
          <a:lstStyle/>
          <a:p>
            <a:r>
              <a:rPr lang="en-AU"/>
              <a:t>Life Story Work</a:t>
            </a:r>
          </a:p>
        </p:txBody>
      </p:sp>
      <p:sp>
        <p:nvSpPr>
          <p:cNvPr id="6" name="Rectangle 5">
            <a:extLst>
              <a:ext uri="{FF2B5EF4-FFF2-40B4-BE49-F238E27FC236}">
                <a16:creationId xmlns:a16="http://schemas.microsoft.com/office/drawing/2014/main" xmlns="" id="{B8F149BA-6FA0-4CCB-8C88-69FA551530A1}"/>
              </a:ext>
            </a:extLst>
          </p:cNvPr>
          <p:cNvSpPr/>
          <p:nvPr/>
        </p:nvSpPr>
        <p:spPr>
          <a:xfrm>
            <a:off x="410146" y="1000521"/>
            <a:ext cx="8201950" cy="900525"/>
          </a:xfrm>
          <a:prstGeom prst="rect">
            <a:avLst/>
          </a:prstGeom>
        </p:spPr>
        <p:txBody>
          <a:bodyPr wrap="square" lIns="68589" tIns="34295" rIns="68589" bIns="34295">
            <a:spAutoFit/>
          </a:bodyPr>
          <a:lstStyle/>
          <a:p>
            <a:r>
              <a:rPr lang="en-US" sz="1800" b="1">
                <a:solidFill>
                  <a:srgbClr val="F58B11"/>
                </a:solidFill>
              </a:rPr>
              <a:t>Therapeutic Life Story Work enables children and young people who have experienced the trauma of child abuse and neglect and who are struggling with the pain of their past to reflect, develop compassion for themselves and move on.</a:t>
            </a:r>
          </a:p>
        </p:txBody>
      </p:sp>
      <p:sp>
        <p:nvSpPr>
          <p:cNvPr id="8" name="Rectangle 7">
            <a:extLst>
              <a:ext uri="{FF2B5EF4-FFF2-40B4-BE49-F238E27FC236}">
                <a16:creationId xmlns:a16="http://schemas.microsoft.com/office/drawing/2014/main" xmlns="" id="{40042D2E-973E-4CA1-95A3-8880D052F9F0}"/>
              </a:ext>
            </a:extLst>
          </p:cNvPr>
          <p:cNvSpPr/>
          <p:nvPr/>
        </p:nvSpPr>
        <p:spPr>
          <a:xfrm>
            <a:off x="-11500" y="3845101"/>
            <a:ext cx="6816254" cy="1014921"/>
          </a:xfrm>
          <a:prstGeom prst="rect">
            <a:avLst/>
          </a:prstGeom>
          <a:gradFill flip="none" rotWithShape="1">
            <a:gsLst>
              <a:gs pos="34000">
                <a:schemeClr val="accent1">
                  <a:tint val="100000"/>
                  <a:shade val="100000"/>
                  <a:satMod val="130000"/>
                </a:schemeClr>
              </a:gs>
              <a:gs pos="100000">
                <a:schemeClr val="accent1">
                  <a:tint val="50000"/>
                  <a:shade val="100000"/>
                  <a:satMod val="350000"/>
                </a:schemeClr>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prstTxWarp prst="textNoShape">
              <a:avLst/>
            </a:prstTxWarp>
            <a:noAutofit/>
          </a:bodyPr>
          <a:lstStyle/>
          <a:p>
            <a:pPr algn="ctr"/>
            <a:endParaRPr lang="en-AU"/>
          </a:p>
        </p:txBody>
      </p:sp>
      <p:sp>
        <p:nvSpPr>
          <p:cNvPr id="7" name="Rectangle 6">
            <a:extLst>
              <a:ext uri="{FF2B5EF4-FFF2-40B4-BE49-F238E27FC236}">
                <a16:creationId xmlns:a16="http://schemas.microsoft.com/office/drawing/2014/main" xmlns="" id="{F34130A5-6B57-4F69-ACF2-9551293D7AE5}"/>
              </a:ext>
            </a:extLst>
          </p:cNvPr>
          <p:cNvSpPr/>
          <p:nvPr/>
        </p:nvSpPr>
        <p:spPr>
          <a:xfrm>
            <a:off x="410146" y="3994660"/>
            <a:ext cx="6209518" cy="715801"/>
          </a:xfrm>
          <a:prstGeom prst="rect">
            <a:avLst/>
          </a:prstGeom>
          <a:noFill/>
        </p:spPr>
        <p:txBody>
          <a:bodyPr wrap="square" lIns="68589" tIns="34295" rIns="68589" bIns="34295" rtlCol="0">
            <a:spAutoFit/>
          </a:bodyPr>
          <a:lstStyle/>
          <a:p>
            <a:pPr defTabSz="685891"/>
            <a:r>
              <a:rPr lang="en-AU" sz="2100" b="1">
                <a:solidFill>
                  <a:schemeClr val="bg1"/>
                </a:solidFill>
                <a:latin typeface="Arial" panose="020B0604020202020204" pitchFamily="34" charset="0"/>
                <a:cs typeface="Arial" panose="020B0604020202020204" pitchFamily="34" charset="0"/>
              </a:rPr>
              <a:t>This is very challenging if you are bouncing around the system!</a:t>
            </a:r>
          </a:p>
        </p:txBody>
      </p:sp>
    </p:spTree>
    <p:extLst>
      <p:ext uri="{BB962C8B-B14F-4D97-AF65-F5344CB8AC3E}">
        <p14:creationId xmlns:p14="http://schemas.microsoft.com/office/powerpoint/2010/main" val="157962490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Presentation2" id="{F4D37482-5D83-439D-91F8-5E742F776BA8}" vid="{854A57A2-52A0-4A78-BC23-35120CBB0B9B}"/>
    </a:ext>
  </a:extLst>
</a:theme>
</file>

<file path=ppt/theme/theme2.xml><?xml version="1.0" encoding="utf-8"?>
<a:theme xmlns:a="http://schemas.openxmlformats.org/drawingml/2006/main" name="2_Office Theme">
  <a:themeElements>
    <a:clrScheme name="OzChild Table 1 Style">
      <a:dk1>
        <a:sysClr val="windowText" lastClr="000000"/>
      </a:dk1>
      <a:lt1>
        <a:sysClr val="window" lastClr="FFFFFF"/>
      </a:lt1>
      <a:dk2>
        <a:srgbClr val="44546A"/>
      </a:dk2>
      <a:lt2>
        <a:srgbClr val="E7E6E6"/>
      </a:lt2>
      <a:accent1>
        <a:srgbClr val="F89721"/>
      </a:accent1>
      <a:accent2>
        <a:srgbClr val="FAC896"/>
      </a:accent2>
      <a:accent3>
        <a:srgbClr val="A5A5A5"/>
      </a:accent3>
      <a:accent4>
        <a:srgbClr val="FFFFFF"/>
      </a:accent4>
      <a:accent5>
        <a:srgbClr val="5B9BD5"/>
      </a:accent5>
      <a:accent6>
        <a:srgbClr val="70AD47"/>
      </a:accent6>
      <a:hlink>
        <a:srgbClr val="F89721"/>
      </a:hlink>
      <a:folHlink>
        <a:srgbClr val="170B3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zChild PP template (Update3)" id="{6296A66C-BD98-4D7F-A3FA-F139E2023D1E}" vid="{EFB81970-E69B-41E2-8A94-74C252C5478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SharedWithUsers xmlns="b0e324e3-8500-43a3-ba91-2ee4c6ca699e">
      <UserInfo>
        <DisplayName>Jennifer Newton</DisplayName>
        <AccountId>2473</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9F91D67791CB044854A39E91427CF5F" ma:contentTypeVersion="9" ma:contentTypeDescription="Create a new document." ma:contentTypeScope="" ma:versionID="a9eab6a248a09de5578ac8f9302a2489">
  <xsd:schema xmlns:xsd="http://www.w3.org/2001/XMLSchema" xmlns:xs="http://www.w3.org/2001/XMLSchema" xmlns:p="http://schemas.microsoft.com/office/2006/metadata/properties" xmlns:ns3="b0e324e3-8500-43a3-ba91-2ee4c6ca699e" xmlns:ns4="797404a3-09bc-45d2-9dde-49effaca7073" targetNamespace="http://schemas.microsoft.com/office/2006/metadata/properties" ma:root="true" ma:fieldsID="6d22c17151da7ed056f065783654aeb7" ns3:_="" ns4:_="">
    <xsd:import namespace="b0e324e3-8500-43a3-ba91-2ee4c6ca699e"/>
    <xsd:import namespace="797404a3-09bc-45d2-9dde-49effaca707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e324e3-8500-43a3-ba91-2ee4c6ca699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97404a3-09bc-45d2-9dde-49effaca707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7A370E-487F-41EF-99CB-D1972FF14C7A}">
  <ds:schemaRefs>
    <ds:schemaRef ds:uri="http://purl.org/dc/terms/"/>
    <ds:schemaRef ds:uri="http://schemas.openxmlformats.org/package/2006/metadata/core-properties"/>
    <ds:schemaRef ds:uri="http://purl.org/dc/dcmitype/"/>
    <ds:schemaRef ds:uri="http://schemas.microsoft.com/office/infopath/2007/PartnerControls"/>
    <ds:schemaRef ds:uri="b0e324e3-8500-43a3-ba91-2ee4c6ca699e"/>
    <ds:schemaRef ds:uri="http://purl.org/dc/elements/1.1/"/>
    <ds:schemaRef ds:uri="http://schemas.microsoft.com/office/2006/documentManagement/types"/>
    <ds:schemaRef ds:uri="797404a3-09bc-45d2-9dde-49effaca7073"/>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918A0D24-7F34-44D9-BF24-F427BA8E183B}">
  <ds:schemaRefs>
    <ds:schemaRef ds:uri="http://schemas.microsoft.com/sharepoint/v3/contenttype/forms"/>
  </ds:schemaRefs>
</ds:datastoreItem>
</file>

<file path=customXml/itemProps3.xml><?xml version="1.0" encoding="utf-8"?>
<ds:datastoreItem xmlns:ds="http://schemas.openxmlformats.org/officeDocument/2006/customXml" ds:itemID="{899DF74F-625E-4221-8038-B476727BE5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e324e3-8500-43a3-ba91-2ee4c6ca699e"/>
    <ds:schemaRef ds:uri="797404a3-09bc-45d2-9dde-49effaca70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OzChild Master Template</Template>
  <TotalTime>5576</TotalTime>
  <Words>1956</Words>
  <Application>Microsoft Office PowerPoint</Application>
  <PresentationFormat>Custom</PresentationFormat>
  <Paragraphs>208</Paragraphs>
  <Slides>24</Slides>
  <Notes>18</Notes>
  <HiddenSlides>0</HiddenSlides>
  <MMClips>0</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1_Office Theme</vt:lpstr>
      <vt:lpstr>2_Office Theme</vt:lpstr>
      <vt:lpstr>PowerPoint Presentation</vt:lpstr>
      <vt:lpstr>Hello, we are</vt:lpstr>
      <vt:lpstr>  </vt:lpstr>
      <vt:lpstr>PowerPoint Presentation</vt:lpstr>
      <vt:lpstr>We are Caring Life</vt:lpstr>
      <vt:lpstr>A Priceless Box</vt:lpstr>
      <vt:lpstr>PowerPoint Presentation</vt:lpstr>
      <vt:lpstr>Mental Health and Identity</vt:lpstr>
      <vt:lpstr>Life Story Work</vt:lpstr>
      <vt:lpstr>Currently</vt:lpstr>
      <vt:lpstr>Welcome to CaringLife</vt:lpstr>
      <vt:lpstr>CaringLife</vt:lpstr>
      <vt:lpstr>A Modern-Day Memory Box</vt:lpstr>
      <vt:lpstr>In Action</vt:lpstr>
      <vt:lpstr>The Specifics</vt:lpstr>
      <vt:lpstr>Pilot Program</vt:lpstr>
      <vt:lpstr>Pilot Program Statistics</vt:lpstr>
      <vt:lpstr>Feedback from Pilot Program</vt:lpstr>
      <vt:lpstr>Our Supporters</vt:lpstr>
      <vt:lpstr>Our Supporters</vt:lpstr>
      <vt:lpstr>Our Supporters</vt:lpstr>
      <vt:lpstr>Compliance</vt:lpstr>
      <vt:lpstr>Our Journey to Today</vt:lpstr>
      <vt:lpstr>What’s Next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Newton</dc:creator>
  <cp:lastModifiedBy>Brigid Mahar</cp:lastModifiedBy>
  <cp:revision>16</cp:revision>
  <cp:lastPrinted>2018-08-13T07:12:13Z</cp:lastPrinted>
  <dcterms:created xsi:type="dcterms:W3CDTF">2019-09-18T01:28:41Z</dcterms:created>
  <dcterms:modified xsi:type="dcterms:W3CDTF">2019-10-16T23:58:04Z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0x01010089F91D67791CB044854A39E91427CF5F</vt:lpwstr>
  </property>
</Properties>
</file>